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2" r:id="rId3"/>
    <p:sldId id="267" r:id="rId4"/>
    <p:sldId id="295" r:id="rId5"/>
    <p:sldId id="276" r:id="rId6"/>
    <p:sldId id="274" r:id="rId7"/>
    <p:sldId id="275" r:id="rId8"/>
    <p:sldId id="277" r:id="rId9"/>
    <p:sldId id="278" r:id="rId10"/>
    <p:sldId id="279" r:id="rId11"/>
    <p:sldId id="283" r:id="rId12"/>
    <p:sldId id="280" r:id="rId13"/>
    <p:sldId id="284" r:id="rId14"/>
    <p:sldId id="281" r:id="rId15"/>
    <p:sldId id="282" r:id="rId16"/>
    <p:sldId id="285" r:id="rId17"/>
    <p:sldId id="286" r:id="rId18"/>
    <p:sldId id="288" r:id="rId19"/>
    <p:sldId id="287" r:id="rId20"/>
    <p:sldId id="289" r:id="rId21"/>
    <p:sldId id="290" r:id="rId22"/>
    <p:sldId id="291" r:id="rId23"/>
    <p:sldId id="292" r:id="rId24"/>
    <p:sldId id="294" r:id="rId25"/>
    <p:sldId id="293" r:id="rId26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AB674-4763-45AB-8651-6CF2CBC1D3BD}" v="127" dt="2025-10-06T17:24:10.925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howGuides="1">
      <p:cViewPr>
        <p:scale>
          <a:sx n="100" d="100"/>
          <a:sy n="100" d="100"/>
        </p:scale>
        <p:origin x="912" y="139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2" d="100"/>
          <a:sy n="72" d="100"/>
        </p:scale>
        <p:origin x="414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exandre Dias" userId="5a20ca196396dbff" providerId="LiveId" clId="{DA681FAA-B706-4EA3-9ED5-FE18AB1CCFBF}"/>
    <pc:docChg chg="undo custSel addSld delSld modSld sldOrd">
      <pc:chgData name="Carlos Alexandre Dias" userId="5a20ca196396dbff" providerId="LiveId" clId="{DA681FAA-B706-4EA3-9ED5-FE18AB1CCFBF}" dt="2025-10-06T17:25:37.288" v="2472" actId="1076"/>
      <pc:docMkLst>
        <pc:docMk/>
      </pc:docMkLst>
      <pc:sldChg chg="del">
        <pc:chgData name="Carlos Alexandre Dias" userId="5a20ca196396dbff" providerId="LiveId" clId="{DA681FAA-B706-4EA3-9ED5-FE18AB1CCFBF}" dt="2025-10-06T14:54:42.355" v="1712" actId="47"/>
        <pc:sldMkLst>
          <pc:docMk/>
          <pc:sldMk cId="352090314" sldId="258"/>
        </pc:sldMkLst>
      </pc:sldChg>
      <pc:sldChg chg="del">
        <pc:chgData name="Carlos Alexandre Dias" userId="5a20ca196396dbff" providerId="LiveId" clId="{DA681FAA-B706-4EA3-9ED5-FE18AB1CCFBF}" dt="2025-10-06T14:54:42.355" v="1712" actId="47"/>
        <pc:sldMkLst>
          <pc:docMk/>
          <pc:sldMk cId="1061194279" sldId="260"/>
        </pc:sldMkLst>
      </pc:sldChg>
      <pc:sldChg chg="del">
        <pc:chgData name="Carlos Alexandre Dias" userId="5a20ca196396dbff" providerId="LiveId" clId="{DA681FAA-B706-4EA3-9ED5-FE18AB1CCFBF}" dt="2025-10-06T14:54:42.355" v="1712" actId="47"/>
        <pc:sldMkLst>
          <pc:docMk/>
          <pc:sldMk cId="3401786857" sldId="261"/>
        </pc:sldMkLst>
      </pc:sldChg>
      <pc:sldChg chg="del">
        <pc:chgData name="Carlos Alexandre Dias" userId="5a20ca196396dbff" providerId="LiveId" clId="{DA681FAA-B706-4EA3-9ED5-FE18AB1CCFBF}" dt="2025-10-06T14:54:42.355" v="1712" actId="47"/>
        <pc:sldMkLst>
          <pc:docMk/>
          <pc:sldMk cId="4022862849" sldId="262"/>
        </pc:sldMkLst>
      </pc:sldChg>
      <pc:sldChg chg="del">
        <pc:chgData name="Carlos Alexandre Dias" userId="5a20ca196396dbff" providerId="LiveId" clId="{DA681FAA-B706-4EA3-9ED5-FE18AB1CCFBF}" dt="2025-10-06T14:54:42.355" v="1712" actId="47"/>
        <pc:sldMkLst>
          <pc:docMk/>
          <pc:sldMk cId="3941285470" sldId="264"/>
        </pc:sldMkLst>
      </pc:sldChg>
      <pc:sldChg chg="modSp mod">
        <pc:chgData name="Carlos Alexandre Dias" userId="5a20ca196396dbff" providerId="LiveId" clId="{DA681FAA-B706-4EA3-9ED5-FE18AB1CCFBF}" dt="2025-10-06T12:09:06.569" v="490" actId="20577"/>
        <pc:sldMkLst>
          <pc:docMk/>
          <pc:sldMk cId="1720426387" sldId="267"/>
        </pc:sldMkLst>
        <pc:spChg chg="mod">
          <ac:chgData name="Carlos Alexandre Dias" userId="5a20ca196396dbff" providerId="LiveId" clId="{DA681FAA-B706-4EA3-9ED5-FE18AB1CCFBF}" dt="2025-10-06T12:09:06.569" v="490" actId="20577"/>
          <ac:spMkLst>
            <pc:docMk/>
            <pc:sldMk cId="1720426387" sldId="267"/>
            <ac:spMk id="14" creationId="{00000000-0000-0000-0000-000000000000}"/>
          </ac:spMkLst>
        </pc:spChg>
      </pc:sldChg>
      <pc:sldChg chg="del">
        <pc:chgData name="Carlos Alexandre Dias" userId="5a20ca196396dbff" providerId="LiveId" clId="{DA681FAA-B706-4EA3-9ED5-FE18AB1CCFBF}" dt="2025-10-06T14:53:53.489" v="1708" actId="47"/>
        <pc:sldMkLst>
          <pc:docMk/>
          <pc:sldMk cId="2593339164" sldId="269"/>
        </pc:sldMkLst>
      </pc:sldChg>
      <pc:sldChg chg="del">
        <pc:chgData name="Carlos Alexandre Dias" userId="5a20ca196396dbff" providerId="LiveId" clId="{DA681FAA-B706-4EA3-9ED5-FE18AB1CCFBF}" dt="2025-10-06T14:54:34.730" v="1711" actId="47"/>
        <pc:sldMkLst>
          <pc:docMk/>
          <pc:sldMk cId="513726968" sldId="271"/>
        </pc:sldMkLst>
      </pc:sldChg>
      <pc:sldChg chg="addSp delSp modSp mod ord">
        <pc:chgData name="Carlos Alexandre Dias" userId="5a20ca196396dbff" providerId="LiveId" clId="{DA681FAA-B706-4EA3-9ED5-FE18AB1CCFBF}" dt="2025-10-06T11:48:49.361" v="14" actId="931"/>
        <pc:sldMkLst>
          <pc:docMk/>
          <pc:sldMk cId="3614150638" sldId="272"/>
        </pc:sldMkLst>
        <pc:spChg chg="mod">
          <ac:chgData name="Carlos Alexandre Dias" userId="5a20ca196396dbff" providerId="LiveId" clId="{DA681FAA-B706-4EA3-9ED5-FE18AB1CCFBF}" dt="2025-10-06T11:47:44.372" v="13" actId="20577"/>
          <ac:spMkLst>
            <pc:docMk/>
            <pc:sldMk cId="3614150638" sldId="272"/>
            <ac:spMk id="2" creationId="{00000000-0000-0000-0000-000000000000}"/>
          </ac:spMkLst>
        </pc:spChg>
        <pc:spChg chg="del">
          <ac:chgData name="Carlos Alexandre Dias" userId="5a20ca196396dbff" providerId="LiveId" clId="{DA681FAA-B706-4EA3-9ED5-FE18AB1CCFBF}" dt="2025-10-06T11:48:49.361" v="14" actId="931"/>
          <ac:spMkLst>
            <pc:docMk/>
            <pc:sldMk cId="3614150638" sldId="272"/>
            <ac:spMk id="4" creationId="{00000000-0000-0000-0000-000000000000}"/>
          </ac:spMkLst>
        </pc:spChg>
        <pc:picChg chg="add mod">
          <ac:chgData name="Carlos Alexandre Dias" userId="5a20ca196396dbff" providerId="LiveId" clId="{DA681FAA-B706-4EA3-9ED5-FE18AB1CCFBF}" dt="2025-10-06T11:48:49.361" v="14" actId="931"/>
          <ac:picMkLst>
            <pc:docMk/>
            <pc:sldMk cId="3614150638" sldId="272"/>
            <ac:picMk id="5" creationId="{8C0F0A4D-6C24-9E9B-BA06-381FE2A2A04B}"/>
          </ac:picMkLst>
        </pc:picChg>
      </pc:sldChg>
      <pc:sldChg chg="addSp delSp modSp del mod ord">
        <pc:chgData name="Carlos Alexandre Dias" userId="5a20ca196396dbff" providerId="LiveId" clId="{DA681FAA-B706-4EA3-9ED5-FE18AB1CCFBF}" dt="2025-10-06T14:06:13.319" v="1554" actId="47"/>
        <pc:sldMkLst>
          <pc:docMk/>
          <pc:sldMk cId="1536728181" sldId="273"/>
        </pc:sldMkLst>
        <pc:spChg chg="add">
          <ac:chgData name="Carlos Alexandre Dias" userId="5a20ca196396dbff" providerId="LiveId" clId="{DA681FAA-B706-4EA3-9ED5-FE18AB1CCFBF}" dt="2025-10-06T12:15:05.041" v="705"/>
          <ac:spMkLst>
            <pc:docMk/>
            <pc:sldMk cId="1536728181" sldId="273"/>
            <ac:spMk id="2" creationId="{A8A2A46F-7882-13E7-E0D3-8D781A565788}"/>
          </ac:spMkLst>
        </pc:spChg>
        <pc:spChg chg="add mod">
          <ac:chgData name="Carlos Alexandre Dias" userId="5a20ca196396dbff" providerId="LiveId" clId="{DA681FAA-B706-4EA3-9ED5-FE18AB1CCFBF}" dt="2025-10-06T12:15:19.402" v="706"/>
          <ac:spMkLst>
            <pc:docMk/>
            <pc:sldMk cId="1536728181" sldId="273"/>
            <ac:spMk id="3" creationId="{BCFD6C63-CF3E-3AE9-AEA1-1F0CFCE47517}"/>
          </ac:spMkLst>
        </pc:spChg>
        <pc:spChg chg="add mod">
          <ac:chgData name="Carlos Alexandre Dias" userId="5a20ca196396dbff" providerId="LiveId" clId="{DA681FAA-B706-4EA3-9ED5-FE18AB1CCFBF}" dt="2025-10-06T12:15:29.505" v="709"/>
          <ac:spMkLst>
            <pc:docMk/>
            <pc:sldMk cId="1536728181" sldId="273"/>
            <ac:spMk id="4" creationId="{A623306E-A0AA-B8CC-1214-B405E34AF9B6}"/>
          </ac:spMkLst>
        </pc:spChg>
        <pc:spChg chg="add mod">
          <ac:chgData name="Carlos Alexandre Dias" userId="5a20ca196396dbff" providerId="LiveId" clId="{DA681FAA-B706-4EA3-9ED5-FE18AB1CCFBF}" dt="2025-10-06T12:17:25.099" v="767" actId="1076"/>
          <ac:spMkLst>
            <pc:docMk/>
            <pc:sldMk cId="1536728181" sldId="273"/>
            <ac:spMk id="7" creationId="{F4416E25-C2DD-5E7C-662F-3B6A2D5737A4}"/>
          </ac:spMkLst>
        </pc:spChg>
        <pc:spChg chg="mod">
          <ac:chgData name="Carlos Alexandre Dias" userId="5a20ca196396dbff" providerId="LiveId" clId="{DA681FAA-B706-4EA3-9ED5-FE18AB1CCFBF}" dt="2025-10-06T14:05:33.812" v="1538" actId="20577"/>
          <ac:spMkLst>
            <pc:docMk/>
            <pc:sldMk cId="1536728181" sldId="273"/>
            <ac:spMk id="13" creationId="{142FE731-7CBA-4C1F-9B1A-B944C50CD62F}"/>
          </ac:spMkLst>
        </pc:spChg>
        <pc:spChg chg="add del mod">
          <ac:chgData name="Carlos Alexandre Dias" userId="5a20ca196396dbff" providerId="LiveId" clId="{DA681FAA-B706-4EA3-9ED5-FE18AB1CCFBF}" dt="2025-10-06T12:16:02.379" v="731" actId="20577"/>
          <ac:spMkLst>
            <pc:docMk/>
            <pc:sldMk cId="1536728181" sldId="273"/>
            <ac:spMk id="14" creationId="{3A343DA0-1CBD-C32D-E13D-0FB1DEE66317}"/>
          </ac:spMkLst>
        </pc:spChg>
        <pc:picChg chg="add mod">
          <ac:chgData name="Carlos Alexandre Dias" userId="5a20ca196396dbff" providerId="LiveId" clId="{DA681FAA-B706-4EA3-9ED5-FE18AB1CCFBF}" dt="2025-10-06T12:16:46.995" v="737" actId="1076"/>
          <ac:picMkLst>
            <pc:docMk/>
            <pc:sldMk cId="1536728181" sldId="273"/>
            <ac:picMk id="6" creationId="{A572BE01-3A77-14CB-EC60-D0921D6CBE21}"/>
          </ac:picMkLst>
        </pc:picChg>
      </pc:sldChg>
      <pc:sldChg chg="addSp delSp modSp mod">
        <pc:chgData name="Carlos Alexandre Dias" userId="5a20ca196396dbff" providerId="LiveId" clId="{DA681FAA-B706-4EA3-9ED5-FE18AB1CCFBF}" dt="2025-10-06T12:26:46.902" v="807" actId="20577"/>
        <pc:sldMkLst>
          <pc:docMk/>
          <pc:sldMk cId="2591548396" sldId="274"/>
        </pc:sldMkLst>
        <pc:spChg chg="add del mod">
          <ac:chgData name="Carlos Alexandre Dias" userId="5a20ca196396dbff" providerId="LiveId" clId="{DA681FAA-B706-4EA3-9ED5-FE18AB1CCFBF}" dt="2025-10-06T12:24:58.896" v="776" actId="478"/>
          <ac:spMkLst>
            <pc:docMk/>
            <pc:sldMk cId="2591548396" sldId="274"/>
            <ac:spMk id="3" creationId="{F35D677C-525E-F6E0-ABAB-05BB23C0BC85}"/>
          </ac:spMkLst>
        </pc:spChg>
        <pc:spChg chg="add del mod">
          <ac:chgData name="Carlos Alexandre Dias" userId="5a20ca196396dbff" providerId="LiveId" clId="{DA681FAA-B706-4EA3-9ED5-FE18AB1CCFBF}" dt="2025-10-06T12:26:08.243" v="783" actId="478"/>
          <ac:spMkLst>
            <pc:docMk/>
            <pc:sldMk cId="2591548396" sldId="274"/>
            <ac:spMk id="4" creationId="{2A55E7DD-B717-4EF1-2AC4-872F080F8808}"/>
          </ac:spMkLst>
        </pc:spChg>
        <pc:spChg chg="add del mod">
          <ac:chgData name="Carlos Alexandre Dias" userId="5a20ca196396dbff" providerId="LiveId" clId="{DA681FAA-B706-4EA3-9ED5-FE18AB1CCFBF}" dt="2025-10-06T12:26:12.122" v="784" actId="478"/>
          <ac:spMkLst>
            <pc:docMk/>
            <pc:sldMk cId="2591548396" sldId="274"/>
            <ac:spMk id="8" creationId="{4025576C-7BFA-7C9D-BD66-DBC66611D89D}"/>
          </ac:spMkLst>
        </pc:spChg>
        <pc:spChg chg="add mod">
          <ac:chgData name="Carlos Alexandre Dias" userId="5a20ca196396dbff" providerId="LiveId" clId="{DA681FAA-B706-4EA3-9ED5-FE18AB1CCFBF}" dt="2025-10-06T12:26:25.774" v="787"/>
          <ac:spMkLst>
            <pc:docMk/>
            <pc:sldMk cId="2591548396" sldId="274"/>
            <ac:spMk id="9" creationId="{0F2F9BDF-73BF-F80F-0D92-978350ED016D}"/>
          </ac:spMkLst>
        </pc:spChg>
        <pc:spChg chg="mod">
          <ac:chgData name="Carlos Alexandre Dias" userId="5a20ca196396dbff" providerId="LiveId" clId="{DA681FAA-B706-4EA3-9ED5-FE18AB1CCFBF}" dt="2025-10-06T12:26:46.902" v="807" actId="20577"/>
          <ac:spMkLst>
            <pc:docMk/>
            <pc:sldMk cId="2591548396" sldId="274"/>
            <ac:spMk id="13" creationId="{1DC95FBF-B62D-4498-4F5E-500CC421556B}"/>
          </ac:spMkLst>
        </pc:spChg>
        <pc:spChg chg="del">
          <ac:chgData name="Carlos Alexandre Dias" userId="5a20ca196396dbff" providerId="LiveId" clId="{DA681FAA-B706-4EA3-9ED5-FE18AB1CCFBF}" dt="2025-10-06T12:24:48.793" v="775" actId="478"/>
          <ac:spMkLst>
            <pc:docMk/>
            <pc:sldMk cId="2591548396" sldId="274"/>
            <ac:spMk id="14" creationId="{A1C9A026-C997-030D-C5EC-36951E015A8C}"/>
          </ac:spMkLst>
        </pc:spChg>
        <pc:picChg chg="add mod">
          <ac:chgData name="Carlos Alexandre Dias" userId="5a20ca196396dbff" providerId="LiveId" clId="{DA681FAA-B706-4EA3-9ED5-FE18AB1CCFBF}" dt="2025-10-06T12:26:34.354" v="789" actId="1076"/>
          <ac:picMkLst>
            <pc:docMk/>
            <pc:sldMk cId="2591548396" sldId="274"/>
            <ac:picMk id="6" creationId="{D4D2E192-DC28-1831-9732-12AFD00E7D61}"/>
          </ac:picMkLst>
        </pc:picChg>
      </pc:sldChg>
      <pc:sldChg chg="modSp add mod ord">
        <pc:chgData name="Carlos Alexandre Dias" userId="5a20ca196396dbff" providerId="LiveId" clId="{DA681FAA-B706-4EA3-9ED5-FE18AB1CCFBF}" dt="2025-10-06T13:51:38.196" v="1498" actId="6549"/>
        <pc:sldMkLst>
          <pc:docMk/>
          <pc:sldMk cId="706048958" sldId="275"/>
        </pc:sldMkLst>
        <pc:spChg chg="mod">
          <ac:chgData name="Carlos Alexandre Dias" userId="5a20ca196396dbff" providerId="LiveId" clId="{DA681FAA-B706-4EA3-9ED5-FE18AB1CCFBF}" dt="2025-10-06T13:50:12.639" v="1352" actId="20577"/>
          <ac:spMkLst>
            <pc:docMk/>
            <pc:sldMk cId="706048958" sldId="275"/>
            <ac:spMk id="2" creationId="{9D8576B4-6774-0ACC-83BB-DE8DD6C5A9FA}"/>
          </ac:spMkLst>
        </pc:spChg>
        <pc:spChg chg="mod">
          <ac:chgData name="Carlos Alexandre Dias" userId="5a20ca196396dbff" providerId="LiveId" clId="{DA681FAA-B706-4EA3-9ED5-FE18AB1CCFBF}" dt="2025-10-06T13:51:38.196" v="1498" actId="6549"/>
          <ac:spMkLst>
            <pc:docMk/>
            <pc:sldMk cId="706048958" sldId="275"/>
            <ac:spMk id="7" creationId="{ED3B2E07-FA8D-AE14-C494-4F22BF4363CD}"/>
          </ac:spMkLst>
        </pc:spChg>
        <pc:picChg chg="mod">
          <ac:chgData name="Carlos Alexandre Dias" userId="5a20ca196396dbff" providerId="LiveId" clId="{DA681FAA-B706-4EA3-9ED5-FE18AB1CCFBF}" dt="2025-10-06T13:51:15.948" v="1412" actId="14826"/>
          <ac:picMkLst>
            <pc:docMk/>
            <pc:sldMk cId="706048958" sldId="275"/>
            <ac:picMk id="5" creationId="{389CBB69-0460-50E1-5478-E5092FF6FDAB}"/>
          </ac:picMkLst>
        </pc:picChg>
      </pc:sldChg>
      <pc:sldChg chg="modSp add mod">
        <pc:chgData name="Carlos Alexandre Dias" userId="5a20ca196396dbff" providerId="LiveId" clId="{DA681FAA-B706-4EA3-9ED5-FE18AB1CCFBF}" dt="2025-10-06T12:32:24.648" v="1349" actId="12"/>
        <pc:sldMkLst>
          <pc:docMk/>
          <pc:sldMk cId="643002790" sldId="276"/>
        </pc:sldMkLst>
        <pc:spChg chg="mod">
          <ac:chgData name="Carlos Alexandre Dias" userId="5a20ca196396dbff" providerId="LiveId" clId="{DA681FAA-B706-4EA3-9ED5-FE18AB1CCFBF}" dt="2025-10-06T12:27:39.596" v="833" actId="20577"/>
          <ac:spMkLst>
            <pc:docMk/>
            <pc:sldMk cId="643002790" sldId="276"/>
            <ac:spMk id="13" creationId="{E05D590A-524D-E942-AF38-5524000EF1A6}"/>
          </ac:spMkLst>
        </pc:spChg>
        <pc:spChg chg="mod">
          <ac:chgData name="Carlos Alexandre Dias" userId="5a20ca196396dbff" providerId="LiveId" clId="{DA681FAA-B706-4EA3-9ED5-FE18AB1CCFBF}" dt="2025-10-06T12:32:24.648" v="1349" actId="12"/>
          <ac:spMkLst>
            <pc:docMk/>
            <pc:sldMk cId="643002790" sldId="276"/>
            <ac:spMk id="14" creationId="{A2255685-FE59-8E54-E04F-F5FAA91C5785}"/>
          </ac:spMkLst>
        </pc:spChg>
      </pc:sldChg>
      <pc:sldChg chg="addSp delSp modSp add mod">
        <pc:chgData name="Carlos Alexandre Dias" userId="5a20ca196396dbff" providerId="LiveId" clId="{DA681FAA-B706-4EA3-9ED5-FE18AB1CCFBF}" dt="2025-10-06T15:00:16.736" v="1824" actId="6549"/>
        <pc:sldMkLst>
          <pc:docMk/>
          <pc:sldMk cId="4049852703" sldId="277"/>
        </pc:sldMkLst>
        <pc:spChg chg="add mod">
          <ac:chgData name="Carlos Alexandre Dias" userId="5a20ca196396dbff" providerId="LiveId" clId="{DA681FAA-B706-4EA3-9ED5-FE18AB1CCFBF}" dt="2025-10-06T14:06:02.598" v="1551" actId="6549"/>
          <ac:spMkLst>
            <pc:docMk/>
            <pc:sldMk cId="4049852703" sldId="277"/>
            <ac:spMk id="4" creationId="{CA1927C5-02EC-753C-DC4A-7FC06555008D}"/>
          </ac:spMkLst>
        </pc:spChg>
        <pc:spChg chg="mod">
          <ac:chgData name="Carlos Alexandre Dias" userId="5a20ca196396dbff" providerId="LiveId" clId="{DA681FAA-B706-4EA3-9ED5-FE18AB1CCFBF}" dt="2025-10-06T15:00:16.736" v="1824" actId="6549"/>
          <ac:spMkLst>
            <pc:docMk/>
            <pc:sldMk cId="4049852703" sldId="277"/>
            <ac:spMk id="7" creationId="{5737795F-4B83-4051-F271-CFEB63E33D2A}"/>
          </ac:spMkLst>
        </pc:spChg>
        <pc:spChg chg="add del mod">
          <ac:chgData name="Carlos Alexandre Dias" userId="5a20ca196396dbff" providerId="LiveId" clId="{DA681FAA-B706-4EA3-9ED5-FE18AB1CCFBF}" dt="2025-10-06T13:56:35.577" v="1504" actId="478"/>
          <ac:spMkLst>
            <pc:docMk/>
            <pc:sldMk cId="4049852703" sldId="277"/>
            <ac:spMk id="8" creationId="{A046E9C3-8088-5D16-0D31-3E05C1993F17}"/>
          </ac:spMkLst>
        </pc:spChg>
        <pc:spChg chg="mod">
          <ac:chgData name="Carlos Alexandre Dias" userId="5a20ca196396dbff" providerId="LiveId" clId="{DA681FAA-B706-4EA3-9ED5-FE18AB1CCFBF}" dt="2025-10-06T14:05:28.177" v="1535" actId="20577"/>
          <ac:spMkLst>
            <pc:docMk/>
            <pc:sldMk cId="4049852703" sldId="277"/>
            <ac:spMk id="13" creationId="{4DC0729F-867C-3BDB-C1A2-E84FEE46498C}"/>
          </ac:spMkLst>
        </pc:spChg>
        <pc:spChg chg="del">
          <ac:chgData name="Carlos Alexandre Dias" userId="5a20ca196396dbff" providerId="LiveId" clId="{DA681FAA-B706-4EA3-9ED5-FE18AB1CCFBF}" dt="2025-10-06T13:56:31.354" v="1503" actId="478"/>
          <ac:spMkLst>
            <pc:docMk/>
            <pc:sldMk cId="4049852703" sldId="277"/>
            <ac:spMk id="14" creationId="{0900D5D7-652F-E6D5-A8D3-DD7C71223A77}"/>
          </ac:spMkLst>
        </pc:spChg>
        <pc:picChg chg="del">
          <ac:chgData name="Carlos Alexandre Dias" userId="5a20ca196396dbff" providerId="LiveId" clId="{DA681FAA-B706-4EA3-9ED5-FE18AB1CCFBF}" dt="2025-10-06T13:56:37.728" v="1505" actId="478"/>
          <ac:picMkLst>
            <pc:docMk/>
            <pc:sldMk cId="4049852703" sldId="277"/>
            <ac:picMk id="6" creationId="{60ACBB75-8E5C-85C9-940D-616F7B5E744F}"/>
          </ac:picMkLst>
        </pc:picChg>
        <pc:picChg chg="add mod">
          <ac:chgData name="Carlos Alexandre Dias" userId="5a20ca196396dbff" providerId="LiveId" clId="{DA681FAA-B706-4EA3-9ED5-FE18AB1CCFBF}" dt="2025-10-06T14:06:09.874" v="1553" actId="1076"/>
          <ac:picMkLst>
            <pc:docMk/>
            <pc:sldMk cId="4049852703" sldId="277"/>
            <ac:picMk id="9" creationId="{8942F057-04C7-D35C-50B0-BEC61169C3F8}"/>
          </ac:picMkLst>
        </pc:picChg>
      </pc:sldChg>
      <pc:sldChg chg="modSp add mod">
        <pc:chgData name="Carlos Alexandre Dias" userId="5a20ca196396dbff" providerId="LiveId" clId="{DA681FAA-B706-4EA3-9ED5-FE18AB1CCFBF}" dt="2025-10-06T15:00:21.937" v="1829" actId="6549"/>
        <pc:sldMkLst>
          <pc:docMk/>
          <pc:sldMk cId="833337797" sldId="278"/>
        </pc:sldMkLst>
        <pc:spChg chg="mod">
          <ac:chgData name="Carlos Alexandre Dias" userId="5a20ca196396dbff" providerId="LiveId" clId="{DA681FAA-B706-4EA3-9ED5-FE18AB1CCFBF}" dt="2025-10-06T15:00:21.937" v="1829" actId="6549"/>
          <ac:spMkLst>
            <pc:docMk/>
            <pc:sldMk cId="833337797" sldId="278"/>
            <ac:spMk id="7" creationId="{1EDE827F-7F71-3AD3-919C-D6A8C1774651}"/>
          </ac:spMkLst>
        </pc:spChg>
        <pc:spChg chg="mod">
          <ac:chgData name="Carlos Alexandre Dias" userId="5a20ca196396dbff" providerId="LiveId" clId="{DA681FAA-B706-4EA3-9ED5-FE18AB1CCFBF}" dt="2025-10-06T14:06:19.452" v="1557" actId="20577"/>
          <ac:spMkLst>
            <pc:docMk/>
            <pc:sldMk cId="833337797" sldId="278"/>
            <ac:spMk id="13" creationId="{F776DA7F-7CBF-24AE-9749-0D68C782BD3E}"/>
          </ac:spMkLst>
        </pc:spChg>
      </pc:sldChg>
      <pc:sldChg chg="add del ord">
        <pc:chgData name="Carlos Alexandre Dias" userId="5a20ca196396dbff" providerId="LiveId" clId="{DA681FAA-B706-4EA3-9ED5-FE18AB1CCFBF}" dt="2025-10-06T14:00:11.532" v="1528" actId="47"/>
        <pc:sldMkLst>
          <pc:docMk/>
          <pc:sldMk cId="3236910600" sldId="278"/>
        </pc:sldMkLst>
      </pc:sldChg>
      <pc:sldChg chg="addSp delSp modSp add mod">
        <pc:chgData name="Carlos Alexandre Dias" userId="5a20ca196396dbff" providerId="LiveId" clId="{DA681FAA-B706-4EA3-9ED5-FE18AB1CCFBF}" dt="2025-10-06T14:10:52.241" v="1607" actId="478"/>
        <pc:sldMkLst>
          <pc:docMk/>
          <pc:sldMk cId="2787758999" sldId="279"/>
        </pc:sldMkLst>
        <pc:spChg chg="del">
          <ac:chgData name="Carlos Alexandre Dias" userId="5a20ca196396dbff" providerId="LiveId" clId="{DA681FAA-B706-4EA3-9ED5-FE18AB1CCFBF}" dt="2025-10-06T14:06:50.236" v="1572" actId="478"/>
          <ac:spMkLst>
            <pc:docMk/>
            <pc:sldMk cId="2787758999" sldId="279"/>
            <ac:spMk id="4" creationId="{23B9688C-0844-E89A-DFDD-F78ECEB0AF49}"/>
          </ac:spMkLst>
        </pc:spChg>
        <pc:spChg chg="del">
          <ac:chgData name="Carlos Alexandre Dias" userId="5a20ca196396dbff" providerId="LiveId" clId="{DA681FAA-B706-4EA3-9ED5-FE18AB1CCFBF}" dt="2025-10-06T14:10:52.241" v="1607" actId="478"/>
          <ac:spMkLst>
            <pc:docMk/>
            <pc:sldMk cId="2787758999" sldId="279"/>
            <ac:spMk id="7" creationId="{FA945336-DFE1-0D60-740C-69723D904641}"/>
          </ac:spMkLst>
        </pc:spChg>
        <pc:spChg chg="add mod">
          <ac:chgData name="Carlos Alexandre Dias" userId="5a20ca196396dbff" providerId="LiveId" clId="{DA681FAA-B706-4EA3-9ED5-FE18AB1CCFBF}" dt="2025-10-06T14:10:41.084" v="1605" actId="1076"/>
          <ac:spMkLst>
            <pc:docMk/>
            <pc:sldMk cId="2787758999" sldId="279"/>
            <ac:spMk id="8" creationId="{A360B52C-8E5D-28D2-24A2-194B034F5BC5}"/>
          </ac:spMkLst>
        </pc:spChg>
        <pc:spChg chg="mod">
          <ac:chgData name="Carlos Alexandre Dias" userId="5a20ca196396dbff" providerId="LiveId" clId="{DA681FAA-B706-4EA3-9ED5-FE18AB1CCFBF}" dt="2025-10-06T14:06:35.684" v="1571" actId="20577"/>
          <ac:spMkLst>
            <pc:docMk/>
            <pc:sldMk cId="2787758999" sldId="279"/>
            <ac:spMk id="13" creationId="{CA503425-E647-1778-CA8B-B33DFAD936C4}"/>
          </ac:spMkLst>
        </pc:spChg>
        <pc:graphicFrameChg chg="add mod modGraphic">
          <ac:chgData name="Carlos Alexandre Dias" userId="5a20ca196396dbff" providerId="LiveId" clId="{DA681FAA-B706-4EA3-9ED5-FE18AB1CCFBF}" dt="2025-10-06T14:10:45.115" v="1606" actId="1076"/>
          <ac:graphicFrameMkLst>
            <pc:docMk/>
            <pc:sldMk cId="2787758999" sldId="279"/>
            <ac:graphicFrameMk id="5" creationId="{8CDB7A65-1BF3-8CFA-2BEB-2D70B552FA00}"/>
          </ac:graphicFrameMkLst>
        </pc:graphicFrameChg>
      </pc:sldChg>
      <pc:sldChg chg="addSp delSp modSp add mod ord">
        <pc:chgData name="Carlos Alexandre Dias" userId="5a20ca196396dbff" providerId="LiveId" clId="{DA681FAA-B706-4EA3-9ED5-FE18AB1CCFBF}" dt="2025-10-06T15:00:03.988" v="1814" actId="6549"/>
        <pc:sldMkLst>
          <pc:docMk/>
          <pc:sldMk cId="165642876" sldId="280"/>
        </pc:sldMkLst>
        <pc:spChg chg="del">
          <ac:chgData name="Carlos Alexandre Dias" userId="5a20ca196396dbff" providerId="LiveId" clId="{DA681FAA-B706-4EA3-9ED5-FE18AB1CCFBF}" dt="2025-10-06T14:12:41.171" v="1624" actId="478"/>
          <ac:spMkLst>
            <pc:docMk/>
            <pc:sldMk cId="165642876" sldId="280"/>
            <ac:spMk id="4" creationId="{4E19515B-C2F2-C6ED-48C9-C44300928E3D}"/>
          </ac:spMkLst>
        </pc:spChg>
        <pc:spChg chg="add mod">
          <ac:chgData name="Carlos Alexandre Dias" userId="5a20ca196396dbff" providerId="LiveId" clId="{DA681FAA-B706-4EA3-9ED5-FE18AB1CCFBF}" dt="2025-10-06T14:21:44.861" v="1646" actId="14100"/>
          <ac:spMkLst>
            <pc:docMk/>
            <pc:sldMk cId="165642876" sldId="280"/>
            <ac:spMk id="5" creationId="{C32F5582-5CF0-1D88-7248-6CF4E32967AE}"/>
          </ac:spMkLst>
        </pc:spChg>
        <pc:spChg chg="mod">
          <ac:chgData name="Carlos Alexandre Dias" userId="5a20ca196396dbff" providerId="LiveId" clId="{DA681FAA-B706-4EA3-9ED5-FE18AB1CCFBF}" dt="2025-10-06T15:00:03.988" v="1814" actId="6549"/>
          <ac:spMkLst>
            <pc:docMk/>
            <pc:sldMk cId="165642876" sldId="280"/>
            <ac:spMk id="7" creationId="{59E582DB-EC70-4574-16B2-50989630E444}"/>
          </ac:spMkLst>
        </pc:spChg>
        <pc:spChg chg="mod">
          <ac:chgData name="Carlos Alexandre Dias" userId="5a20ca196396dbff" providerId="LiveId" clId="{DA681FAA-B706-4EA3-9ED5-FE18AB1CCFBF}" dt="2025-10-06T14:12:19.367" v="1621" actId="20577"/>
          <ac:spMkLst>
            <pc:docMk/>
            <pc:sldMk cId="165642876" sldId="280"/>
            <ac:spMk id="13" creationId="{00FF60DE-6CF7-A473-E954-0F8C95DDF52B}"/>
          </ac:spMkLst>
        </pc:spChg>
        <pc:picChg chg="add del mod">
          <ac:chgData name="Carlos Alexandre Dias" userId="5a20ca196396dbff" providerId="LiveId" clId="{DA681FAA-B706-4EA3-9ED5-FE18AB1CCFBF}" dt="2025-10-06T14:59:09.125" v="1762" actId="478"/>
          <ac:picMkLst>
            <pc:docMk/>
            <pc:sldMk cId="165642876" sldId="280"/>
            <ac:picMk id="8" creationId="{A255FF97-22CF-6873-5735-562762C6C74C}"/>
          </ac:picMkLst>
        </pc:picChg>
      </pc:sldChg>
      <pc:sldChg chg="addSp delSp modSp add mod">
        <pc:chgData name="Carlos Alexandre Dias" userId="5a20ca196396dbff" providerId="LiveId" clId="{DA681FAA-B706-4EA3-9ED5-FE18AB1CCFBF}" dt="2025-10-06T14:54:04.954" v="1710" actId="20577"/>
        <pc:sldMkLst>
          <pc:docMk/>
          <pc:sldMk cId="2196457536" sldId="281"/>
        </pc:sldMkLst>
        <pc:spChg chg="del">
          <ac:chgData name="Carlos Alexandre Dias" userId="5a20ca196396dbff" providerId="LiveId" clId="{DA681FAA-B706-4EA3-9ED5-FE18AB1CCFBF}" dt="2025-10-06T14:50:09.822" v="1667" actId="478"/>
          <ac:spMkLst>
            <pc:docMk/>
            <pc:sldMk cId="2196457536" sldId="281"/>
            <ac:spMk id="5" creationId="{6115D56B-D6AC-AA67-8E07-307675662F22}"/>
          </ac:spMkLst>
        </pc:spChg>
        <pc:spChg chg="add mod">
          <ac:chgData name="Carlos Alexandre Dias" userId="5a20ca196396dbff" providerId="LiveId" clId="{DA681FAA-B706-4EA3-9ED5-FE18AB1CCFBF}" dt="2025-10-06T14:54:04.954" v="1710" actId="20577"/>
          <ac:spMkLst>
            <pc:docMk/>
            <pc:sldMk cId="2196457536" sldId="281"/>
            <ac:spMk id="6" creationId="{65AA7FE7-80E0-591E-0791-620F99A0DEA2}"/>
          </ac:spMkLst>
        </pc:spChg>
        <pc:spChg chg="del">
          <ac:chgData name="Carlos Alexandre Dias" userId="5a20ca196396dbff" providerId="LiveId" clId="{DA681FAA-B706-4EA3-9ED5-FE18AB1CCFBF}" dt="2025-10-06T14:50:47.513" v="1673" actId="478"/>
          <ac:spMkLst>
            <pc:docMk/>
            <pc:sldMk cId="2196457536" sldId="281"/>
            <ac:spMk id="7" creationId="{838D6F11-1806-EACC-63A6-0014DCEAAE4D}"/>
          </ac:spMkLst>
        </pc:spChg>
        <pc:spChg chg="mod">
          <ac:chgData name="Carlos Alexandre Dias" userId="5a20ca196396dbff" providerId="LiveId" clId="{DA681FAA-B706-4EA3-9ED5-FE18AB1CCFBF}" dt="2025-10-06T14:22:05.655" v="1666" actId="20577"/>
          <ac:spMkLst>
            <pc:docMk/>
            <pc:sldMk cId="2196457536" sldId="281"/>
            <ac:spMk id="13" creationId="{22C84F47-C1BB-7663-868A-90D7F1D6C5D8}"/>
          </ac:spMkLst>
        </pc:spChg>
        <pc:graphicFrameChg chg="add del mod modGraphic">
          <ac:chgData name="Carlos Alexandre Dias" userId="5a20ca196396dbff" providerId="LiveId" clId="{DA681FAA-B706-4EA3-9ED5-FE18AB1CCFBF}" dt="2025-10-06T14:52:29.672" v="1695" actId="478"/>
          <ac:graphicFrameMkLst>
            <pc:docMk/>
            <pc:sldMk cId="2196457536" sldId="281"/>
            <ac:graphicFrameMk id="4" creationId="{9A5B7207-4171-D81F-4182-5234C2249469}"/>
          </ac:graphicFrameMkLst>
        </pc:graphicFrameChg>
        <pc:graphicFrameChg chg="add mod modGraphic">
          <ac:chgData name="Carlos Alexandre Dias" userId="5a20ca196396dbff" providerId="LiveId" clId="{DA681FAA-B706-4EA3-9ED5-FE18AB1CCFBF}" dt="2025-10-06T14:53:21.344" v="1707" actId="14734"/>
          <ac:graphicFrameMkLst>
            <pc:docMk/>
            <pc:sldMk cId="2196457536" sldId="281"/>
            <ac:graphicFrameMk id="8" creationId="{CB462C41-FD6D-2A3E-72E3-A48C293C405F}"/>
          </ac:graphicFrameMkLst>
        </pc:graphicFrameChg>
      </pc:sldChg>
      <pc:sldChg chg="addSp delSp modSp add mod ord">
        <pc:chgData name="Carlos Alexandre Dias" userId="5a20ca196396dbff" providerId="LiveId" clId="{DA681FAA-B706-4EA3-9ED5-FE18AB1CCFBF}" dt="2025-10-06T15:11:11.724" v="1847" actId="1076"/>
        <pc:sldMkLst>
          <pc:docMk/>
          <pc:sldMk cId="3368198255" sldId="282"/>
        </pc:sldMkLst>
        <pc:spChg chg="del mod">
          <ac:chgData name="Carlos Alexandre Dias" userId="5a20ca196396dbff" providerId="LiveId" clId="{DA681FAA-B706-4EA3-9ED5-FE18AB1CCFBF}" dt="2025-10-06T14:57:22.013" v="1751" actId="478"/>
          <ac:spMkLst>
            <pc:docMk/>
            <pc:sldMk cId="3368198255" sldId="282"/>
            <ac:spMk id="3" creationId="{CEC5EFD3-7674-9422-800A-A0B8EB6EF39B}"/>
          </ac:spMkLst>
        </pc:spChg>
        <pc:spChg chg="add">
          <ac:chgData name="Carlos Alexandre Dias" userId="5a20ca196396dbff" providerId="LiveId" clId="{DA681FAA-B706-4EA3-9ED5-FE18AB1CCFBF}" dt="2025-10-06T14:57:07.032" v="1746"/>
          <ac:spMkLst>
            <pc:docMk/>
            <pc:sldMk cId="3368198255" sldId="282"/>
            <ac:spMk id="4" creationId="{815813F3-7EFA-D3E3-FC9B-61A6D5CE8BED}"/>
          </ac:spMkLst>
        </pc:spChg>
        <pc:spChg chg="mod">
          <ac:chgData name="Carlos Alexandre Dias" userId="5a20ca196396dbff" providerId="LiveId" clId="{DA681FAA-B706-4EA3-9ED5-FE18AB1CCFBF}" dt="2025-10-06T15:11:03.684" v="1842" actId="1076"/>
          <ac:spMkLst>
            <pc:docMk/>
            <pc:sldMk cId="3368198255" sldId="282"/>
            <ac:spMk id="5" creationId="{A6E2CD7C-B45B-94B9-D1EF-3A967F437BBE}"/>
          </ac:spMkLst>
        </pc:spChg>
        <pc:spChg chg="mod">
          <ac:chgData name="Carlos Alexandre Dias" userId="5a20ca196396dbff" providerId="LiveId" clId="{DA681FAA-B706-4EA3-9ED5-FE18AB1CCFBF}" dt="2025-10-06T15:10:52.250" v="1837" actId="6549"/>
          <ac:spMkLst>
            <pc:docMk/>
            <pc:sldMk cId="3368198255" sldId="282"/>
            <ac:spMk id="7" creationId="{9D31368F-31BE-C526-6F2F-806058A66183}"/>
          </ac:spMkLst>
        </pc:spChg>
        <pc:spChg chg="mod">
          <ac:chgData name="Carlos Alexandre Dias" userId="5a20ca196396dbff" providerId="LiveId" clId="{DA681FAA-B706-4EA3-9ED5-FE18AB1CCFBF}" dt="2025-10-06T14:55:01.091" v="1733" actId="20577"/>
          <ac:spMkLst>
            <pc:docMk/>
            <pc:sldMk cId="3368198255" sldId="282"/>
            <ac:spMk id="13" creationId="{9628D53E-112F-A9D8-742F-FFE7C618C51E}"/>
          </ac:spMkLst>
        </pc:spChg>
        <pc:picChg chg="add mod">
          <ac:chgData name="Carlos Alexandre Dias" userId="5a20ca196396dbff" providerId="LiveId" clId="{DA681FAA-B706-4EA3-9ED5-FE18AB1CCFBF}" dt="2025-10-06T15:11:11.724" v="1847" actId="1076"/>
          <ac:picMkLst>
            <pc:docMk/>
            <pc:sldMk cId="3368198255" sldId="282"/>
            <ac:picMk id="8" creationId="{8F7BED4B-CFD5-ED51-4A73-567BB0D79A24}"/>
          </ac:picMkLst>
        </pc:picChg>
      </pc:sldChg>
      <pc:sldChg chg="addSp delSp modSp add mod">
        <pc:chgData name="Carlos Alexandre Dias" userId="5a20ca196396dbff" providerId="LiveId" clId="{DA681FAA-B706-4EA3-9ED5-FE18AB1CCFBF}" dt="2025-10-06T15:00:09.791" v="1819" actId="6549"/>
        <pc:sldMkLst>
          <pc:docMk/>
          <pc:sldMk cId="2295359108" sldId="283"/>
        </pc:sldMkLst>
        <pc:spChg chg="add mod">
          <ac:chgData name="Carlos Alexandre Dias" userId="5a20ca196396dbff" providerId="LiveId" clId="{DA681FAA-B706-4EA3-9ED5-FE18AB1CCFBF}" dt="2025-10-06T15:00:09.791" v="1819" actId="6549"/>
          <ac:spMkLst>
            <pc:docMk/>
            <pc:sldMk cId="2295359108" sldId="283"/>
            <ac:spMk id="7" creationId="{E520E66E-9A12-1CE8-7326-5668D63A2FCC}"/>
          </ac:spMkLst>
        </pc:spChg>
        <pc:spChg chg="del">
          <ac:chgData name="Carlos Alexandre Dias" userId="5a20ca196396dbff" providerId="LiveId" clId="{DA681FAA-B706-4EA3-9ED5-FE18AB1CCFBF}" dt="2025-10-06T14:55:39.609" v="1737" actId="478"/>
          <ac:spMkLst>
            <pc:docMk/>
            <pc:sldMk cId="2295359108" sldId="283"/>
            <ac:spMk id="8" creationId="{60A28231-E753-883A-C795-25D1BFE7893C}"/>
          </ac:spMkLst>
        </pc:spChg>
        <pc:graphicFrameChg chg="del mod">
          <ac:chgData name="Carlos Alexandre Dias" userId="5a20ca196396dbff" providerId="LiveId" clId="{DA681FAA-B706-4EA3-9ED5-FE18AB1CCFBF}" dt="2025-10-06T14:55:37.412" v="1736" actId="478"/>
          <ac:graphicFrameMkLst>
            <pc:docMk/>
            <pc:sldMk cId="2295359108" sldId="283"/>
            <ac:graphicFrameMk id="5" creationId="{0395E0B0-1616-EAB0-171F-070FE34EA711}"/>
          </ac:graphicFrameMkLst>
        </pc:graphicFrameChg>
        <pc:picChg chg="add mod">
          <ac:chgData name="Carlos Alexandre Dias" userId="5a20ca196396dbff" providerId="LiveId" clId="{DA681FAA-B706-4EA3-9ED5-FE18AB1CCFBF}" dt="2025-10-06T14:56:31.931" v="1745" actId="1076"/>
          <ac:picMkLst>
            <pc:docMk/>
            <pc:sldMk cId="2295359108" sldId="283"/>
            <ac:picMk id="6" creationId="{39A415FA-EE8D-BCEB-5A89-053D920C51E3}"/>
          </ac:picMkLst>
        </pc:picChg>
      </pc:sldChg>
      <pc:sldChg chg="modSp add mod">
        <pc:chgData name="Carlos Alexandre Dias" userId="5a20ca196396dbff" providerId="LiveId" clId="{DA681FAA-B706-4EA3-9ED5-FE18AB1CCFBF}" dt="2025-10-06T14:59:57.447" v="1809" actId="6549"/>
        <pc:sldMkLst>
          <pc:docMk/>
          <pc:sldMk cId="3333609135" sldId="284"/>
        </pc:sldMkLst>
        <pc:spChg chg="mod">
          <ac:chgData name="Carlos Alexandre Dias" userId="5a20ca196396dbff" providerId="LiveId" clId="{DA681FAA-B706-4EA3-9ED5-FE18AB1CCFBF}" dt="2025-10-06T14:59:38.942" v="1801" actId="1076"/>
          <ac:spMkLst>
            <pc:docMk/>
            <pc:sldMk cId="3333609135" sldId="284"/>
            <ac:spMk id="5" creationId="{A291E8A9-A0E4-993D-23D5-18451D984809}"/>
          </ac:spMkLst>
        </pc:spChg>
        <pc:spChg chg="mod">
          <ac:chgData name="Carlos Alexandre Dias" userId="5a20ca196396dbff" providerId="LiveId" clId="{DA681FAA-B706-4EA3-9ED5-FE18AB1CCFBF}" dt="2025-10-06T14:59:57.447" v="1809" actId="6549"/>
          <ac:spMkLst>
            <pc:docMk/>
            <pc:sldMk cId="3333609135" sldId="284"/>
            <ac:spMk id="7" creationId="{308F0B6A-AC51-9262-F695-1B59DA4B3C74}"/>
          </ac:spMkLst>
        </pc:spChg>
        <pc:picChg chg="mod">
          <ac:chgData name="Carlos Alexandre Dias" userId="5a20ca196396dbff" providerId="LiveId" clId="{DA681FAA-B706-4EA3-9ED5-FE18AB1CCFBF}" dt="2025-10-06T14:59:46.155" v="1805" actId="14100"/>
          <ac:picMkLst>
            <pc:docMk/>
            <pc:sldMk cId="3333609135" sldId="284"/>
            <ac:picMk id="8" creationId="{99F05C79-A97C-249C-CD27-B00E10D2DD35}"/>
          </ac:picMkLst>
        </pc:picChg>
      </pc:sldChg>
      <pc:sldChg chg="modSp add mod ord">
        <pc:chgData name="Carlos Alexandre Dias" userId="5a20ca196396dbff" providerId="LiveId" clId="{DA681FAA-B706-4EA3-9ED5-FE18AB1CCFBF}" dt="2025-10-06T15:23:59.268" v="1887" actId="14826"/>
        <pc:sldMkLst>
          <pc:docMk/>
          <pc:sldMk cId="36759605" sldId="285"/>
        </pc:sldMkLst>
        <pc:spChg chg="mod">
          <ac:chgData name="Carlos Alexandre Dias" userId="5a20ca196396dbff" providerId="LiveId" clId="{DA681FAA-B706-4EA3-9ED5-FE18AB1CCFBF}" dt="2025-10-06T15:22:06.639" v="1853" actId="20577"/>
          <ac:spMkLst>
            <pc:docMk/>
            <pc:sldMk cId="36759605" sldId="285"/>
            <ac:spMk id="2" creationId="{8227E259-24FA-7E31-9336-3A11F75DB10D}"/>
          </ac:spMkLst>
        </pc:spChg>
        <pc:spChg chg="mod">
          <ac:chgData name="Carlos Alexandre Dias" userId="5a20ca196396dbff" providerId="LiveId" clId="{DA681FAA-B706-4EA3-9ED5-FE18AB1CCFBF}" dt="2025-10-06T15:22:27.908" v="1886" actId="20577"/>
          <ac:spMkLst>
            <pc:docMk/>
            <pc:sldMk cId="36759605" sldId="285"/>
            <ac:spMk id="7" creationId="{F1BC9E7E-A70A-1D0D-227A-176F87AB272A}"/>
          </ac:spMkLst>
        </pc:spChg>
        <pc:picChg chg="mod">
          <ac:chgData name="Carlos Alexandre Dias" userId="5a20ca196396dbff" providerId="LiveId" clId="{DA681FAA-B706-4EA3-9ED5-FE18AB1CCFBF}" dt="2025-10-06T15:23:59.268" v="1887" actId="14826"/>
          <ac:picMkLst>
            <pc:docMk/>
            <pc:sldMk cId="36759605" sldId="285"/>
            <ac:picMk id="5" creationId="{7F79C02A-9503-9530-6D81-36BB36733E07}"/>
          </ac:picMkLst>
        </pc:picChg>
      </pc:sldChg>
      <pc:sldChg chg="addSp delSp modSp add mod ord">
        <pc:chgData name="Carlos Alexandre Dias" userId="5a20ca196396dbff" providerId="LiveId" clId="{DA681FAA-B706-4EA3-9ED5-FE18AB1CCFBF}" dt="2025-10-06T15:27:43.037" v="1985" actId="1076"/>
        <pc:sldMkLst>
          <pc:docMk/>
          <pc:sldMk cId="4216733588" sldId="286"/>
        </pc:sldMkLst>
        <pc:spChg chg="add del mod">
          <ac:chgData name="Carlos Alexandre Dias" userId="5a20ca196396dbff" providerId="LiveId" clId="{DA681FAA-B706-4EA3-9ED5-FE18AB1CCFBF}" dt="2025-10-06T15:25:31.969" v="1908" actId="478"/>
          <ac:spMkLst>
            <pc:docMk/>
            <pc:sldMk cId="4216733588" sldId="286"/>
            <ac:spMk id="3" creationId="{851BE680-BA7B-3B65-8B5F-3170F9FEA1CB}"/>
          </ac:spMkLst>
        </pc:spChg>
        <pc:spChg chg="mod">
          <ac:chgData name="Carlos Alexandre Dias" userId="5a20ca196396dbff" providerId="LiveId" clId="{DA681FAA-B706-4EA3-9ED5-FE18AB1CCFBF}" dt="2025-10-06T15:27:43.037" v="1985" actId="1076"/>
          <ac:spMkLst>
            <pc:docMk/>
            <pc:sldMk cId="4216733588" sldId="286"/>
            <ac:spMk id="5" creationId="{26B81ECF-6DC6-4F88-8D1E-33E2545DB898}"/>
          </ac:spMkLst>
        </pc:spChg>
        <pc:spChg chg="del">
          <ac:chgData name="Carlos Alexandre Dias" userId="5a20ca196396dbff" providerId="LiveId" clId="{DA681FAA-B706-4EA3-9ED5-FE18AB1CCFBF}" dt="2025-10-06T15:25:51.753" v="1911" actId="478"/>
          <ac:spMkLst>
            <pc:docMk/>
            <pc:sldMk cId="4216733588" sldId="286"/>
            <ac:spMk id="7" creationId="{E8F8BB29-1C44-66D7-DF27-3777C317D94B}"/>
          </ac:spMkLst>
        </pc:spChg>
        <pc:spChg chg="mod">
          <ac:chgData name="Carlos Alexandre Dias" userId="5a20ca196396dbff" providerId="LiveId" clId="{DA681FAA-B706-4EA3-9ED5-FE18AB1CCFBF}" dt="2025-10-06T15:26:34.382" v="1952" actId="20577"/>
          <ac:spMkLst>
            <pc:docMk/>
            <pc:sldMk cId="4216733588" sldId="286"/>
            <ac:spMk id="13" creationId="{1E8147D6-4647-F748-A215-69159331C590}"/>
          </ac:spMkLst>
        </pc:spChg>
        <pc:picChg chg="del">
          <ac:chgData name="Carlos Alexandre Dias" userId="5a20ca196396dbff" providerId="LiveId" clId="{DA681FAA-B706-4EA3-9ED5-FE18AB1CCFBF}" dt="2025-10-06T15:25:29.175" v="1907" actId="478"/>
          <ac:picMkLst>
            <pc:docMk/>
            <pc:sldMk cId="4216733588" sldId="286"/>
            <ac:picMk id="8" creationId="{5B979542-7CD3-B8DB-4524-0B99D8A0B0B0}"/>
          </ac:picMkLst>
        </pc:picChg>
      </pc:sldChg>
      <pc:sldChg chg="addSp delSp modSp add mod">
        <pc:chgData name="Carlos Alexandre Dias" userId="5a20ca196396dbff" providerId="LiveId" clId="{DA681FAA-B706-4EA3-9ED5-FE18AB1CCFBF}" dt="2025-10-06T15:34:22.195" v="2036" actId="478"/>
        <pc:sldMkLst>
          <pc:docMk/>
          <pc:sldMk cId="444049249" sldId="287"/>
        </pc:sldMkLst>
        <pc:spChg chg="add 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3" creationId="{ED530B8B-6B38-629D-79EA-C5FB446FCC35}"/>
          </ac:spMkLst>
        </pc:spChg>
        <pc:spChg chg="add 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4" creationId="{D9FF2951-909A-58F7-4C69-D513EEA33C52}"/>
          </ac:spMkLst>
        </pc:spChg>
        <pc:spChg chg="del">
          <ac:chgData name="Carlos Alexandre Dias" userId="5a20ca196396dbff" providerId="LiveId" clId="{DA681FAA-B706-4EA3-9ED5-FE18AB1CCFBF}" dt="2025-10-06T15:30:32.066" v="1987" actId="478"/>
          <ac:spMkLst>
            <pc:docMk/>
            <pc:sldMk cId="444049249" sldId="287"/>
            <ac:spMk id="5" creationId="{E5EFFB79-D8EC-A629-3B22-4F7FCC3AAFF5}"/>
          </ac:spMkLst>
        </pc:spChg>
        <pc:spChg chg="add 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6" creationId="{256074B2-BF8E-84F7-4B8B-381302E3471F}"/>
          </ac:spMkLst>
        </pc:spChg>
        <pc:spChg chg="add del mod">
          <ac:chgData name="Carlos Alexandre Dias" userId="5a20ca196396dbff" providerId="LiveId" clId="{DA681FAA-B706-4EA3-9ED5-FE18AB1CCFBF}" dt="2025-10-06T15:33:52.931" v="2030" actId="478"/>
          <ac:spMkLst>
            <pc:docMk/>
            <pc:sldMk cId="444049249" sldId="287"/>
            <ac:spMk id="7" creationId="{4F8DB084-BA35-82B5-49C6-227C297BD225}"/>
          </ac:spMkLst>
        </pc:spChg>
        <pc:spChg chg="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10" creationId="{0E575A1C-486B-323E-9903-935FDC55AB03}"/>
          </ac:spMkLst>
        </pc:spChg>
        <pc:spChg chg="mod">
          <ac:chgData name="Carlos Alexandre Dias" userId="5a20ca196396dbff" providerId="LiveId" clId="{DA681FAA-B706-4EA3-9ED5-FE18AB1CCFBF}" dt="2025-10-06T15:30:47.071" v="2019" actId="6549"/>
          <ac:spMkLst>
            <pc:docMk/>
            <pc:sldMk cId="444049249" sldId="287"/>
            <ac:spMk id="13" creationId="{6D5696A8-2039-3188-01CE-91C7C8DB1CFF}"/>
          </ac:spMkLst>
        </pc:spChg>
        <pc:spChg chg="add 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16" creationId="{596EF519-4C09-9D0E-5ADB-D799031C733B}"/>
          </ac:spMkLst>
        </pc:spChg>
        <pc:spChg chg="add 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17" creationId="{19B64567-8320-8CC0-A405-CDB9A500382A}"/>
          </ac:spMkLst>
        </pc:spChg>
        <pc:spChg chg="add 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18" creationId="{2FE53AF7-0F47-F2A1-9557-CBF9C921E16C}"/>
          </ac:spMkLst>
        </pc:spChg>
        <pc:spChg chg="add 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19" creationId="{EC0B0FCE-70EB-A56B-5C0A-60A3DE05EF4D}"/>
          </ac:spMkLst>
        </pc:spChg>
        <pc:spChg chg="add 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20" creationId="{FD8D0735-CACA-A161-B587-B0960095EDA0}"/>
          </ac:spMkLst>
        </pc:spChg>
        <pc:spChg chg="add del mod">
          <ac:chgData name="Carlos Alexandre Dias" userId="5a20ca196396dbff" providerId="LiveId" clId="{DA681FAA-B706-4EA3-9ED5-FE18AB1CCFBF}" dt="2025-10-06T15:33:50.876" v="2028" actId="478"/>
          <ac:spMkLst>
            <pc:docMk/>
            <pc:sldMk cId="444049249" sldId="287"/>
            <ac:spMk id="21" creationId="{F332F587-EB95-11E1-61B8-948E2B44F4E5}"/>
          </ac:spMkLst>
        </pc:spChg>
        <pc:picChg chg="del mod">
          <ac:chgData name="Carlos Alexandre Dias" userId="5a20ca196396dbff" providerId="LiveId" clId="{DA681FAA-B706-4EA3-9ED5-FE18AB1CCFBF}" dt="2025-10-06T15:34:22.195" v="2036" actId="478"/>
          <ac:picMkLst>
            <pc:docMk/>
            <pc:sldMk cId="444049249" sldId="287"/>
            <ac:picMk id="8" creationId="{D31D98C1-D223-55E1-F660-AA636FDCA492}"/>
          </ac:picMkLst>
        </pc:picChg>
        <pc:picChg chg="add mod">
          <ac:chgData name="Carlos Alexandre Dias" userId="5a20ca196396dbff" providerId="LiveId" clId="{DA681FAA-B706-4EA3-9ED5-FE18AB1CCFBF}" dt="2025-10-06T15:34:20.496" v="2035" actId="1076"/>
          <ac:picMkLst>
            <pc:docMk/>
            <pc:sldMk cId="444049249" sldId="287"/>
            <ac:picMk id="28" creationId="{4ECB575B-24EF-642B-DEDA-26DEBCC8EFA0}"/>
          </ac:picMkLst>
        </pc:picChg>
      </pc:sldChg>
      <pc:sldChg chg="addSp delSp modSp add mod ord">
        <pc:chgData name="Carlos Alexandre Dias" userId="5a20ca196396dbff" providerId="LiveId" clId="{DA681FAA-B706-4EA3-9ED5-FE18AB1CCFBF}" dt="2025-10-06T16:46:05.202" v="2046"/>
        <pc:sldMkLst>
          <pc:docMk/>
          <pc:sldMk cId="1210297675" sldId="288"/>
        </pc:sldMkLst>
        <pc:picChg chg="add mod">
          <ac:chgData name="Carlos Alexandre Dias" userId="5a20ca196396dbff" providerId="LiveId" clId="{DA681FAA-B706-4EA3-9ED5-FE18AB1CCFBF}" dt="2025-10-06T16:45:22.055" v="2044" actId="14100"/>
          <ac:picMkLst>
            <pc:docMk/>
            <pc:sldMk cId="1210297675" sldId="288"/>
            <ac:picMk id="3" creationId="{6A4FBACA-8C8D-3B9A-D372-238CEC44F8A4}"/>
          </ac:picMkLst>
        </pc:picChg>
        <pc:picChg chg="del">
          <ac:chgData name="Carlos Alexandre Dias" userId="5a20ca196396dbff" providerId="LiveId" clId="{DA681FAA-B706-4EA3-9ED5-FE18AB1CCFBF}" dt="2025-10-06T16:44:46.985" v="2038" actId="478"/>
          <ac:picMkLst>
            <pc:docMk/>
            <pc:sldMk cId="1210297675" sldId="288"/>
            <ac:picMk id="28" creationId="{2B3BCAFC-64D9-A29E-0FF4-DD09932FC461}"/>
          </ac:picMkLst>
        </pc:picChg>
      </pc:sldChg>
      <pc:sldChg chg="addSp delSp modSp add mod">
        <pc:chgData name="Carlos Alexandre Dias" userId="5a20ca196396dbff" providerId="LiveId" clId="{DA681FAA-B706-4EA3-9ED5-FE18AB1CCFBF}" dt="2025-10-06T16:47:13.749" v="2096" actId="20577"/>
        <pc:sldMkLst>
          <pc:docMk/>
          <pc:sldMk cId="2755275838" sldId="289"/>
        </pc:sldMkLst>
        <pc:spChg chg="add mod">
          <ac:chgData name="Carlos Alexandre Dias" userId="5a20ca196396dbff" providerId="LiveId" clId="{DA681FAA-B706-4EA3-9ED5-FE18AB1CCFBF}" dt="2025-10-06T16:47:13.749" v="2096" actId="20577"/>
          <ac:spMkLst>
            <pc:docMk/>
            <pc:sldMk cId="2755275838" sldId="289"/>
            <ac:spMk id="4" creationId="{603C716A-9840-7F33-0C14-6AB353A9E118}"/>
          </ac:spMkLst>
        </pc:spChg>
        <pc:spChg chg="mod">
          <ac:chgData name="Carlos Alexandre Dias" userId="5a20ca196396dbff" providerId="LiveId" clId="{DA681FAA-B706-4EA3-9ED5-FE18AB1CCFBF}" dt="2025-10-06T16:46:26.375" v="2085" actId="20577"/>
          <ac:spMkLst>
            <pc:docMk/>
            <pc:sldMk cId="2755275838" sldId="289"/>
            <ac:spMk id="13" creationId="{59B0273C-C510-ECA9-6FEA-5EA684B31C3F}"/>
          </ac:spMkLst>
        </pc:spChg>
        <pc:picChg chg="add mod">
          <ac:chgData name="Carlos Alexandre Dias" userId="5a20ca196396dbff" providerId="LiveId" clId="{DA681FAA-B706-4EA3-9ED5-FE18AB1CCFBF}" dt="2025-10-06T16:46:51.794" v="2089" actId="1076"/>
          <ac:picMkLst>
            <pc:docMk/>
            <pc:sldMk cId="2755275838" sldId="289"/>
            <ac:picMk id="3" creationId="{882C2A6E-A29A-3210-4BD2-56F2803F4CD7}"/>
          </ac:picMkLst>
        </pc:picChg>
        <pc:picChg chg="del">
          <ac:chgData name="Carlos Alexandre Dias" userId="5a20ca196396dbff" providerId="LiveId" clId="{DA681FAA-B706-4EA3-9ED5-FE18AB1CCFBF}" dt="2025-10-06T16:46:31.081" v="2086" actId="478"/>
          <ac:picMkLst>
            <pc:docMk/>
            <pc:sldMk cId="2755275838" sldId="289"/>
            <ac:picMk id="28" creationId="{16A167CE-E39F-61CE-4B33-A27E9A56CD7E}"/>
          </ac:picMkLst>
        </pc:picChg>
      </pc:sldChg>
      <pc:sldChg chg="addSp modSp add mod">
        <pc:chgData name="Carlos Alexandre Dias" userId="5a20ca196396dbff" providerId="LiveId" clId="{DA681FAA-B706-4EA3-9ED5-FE18AB1CCFBF}" dt="2025-10-06T16:47:59.997" v="2100"/>
        <pc:sldMkLst>
          <pc:docMk/>
          <pc:sldMk cId="1084172531" sldId="290"/>
        </pc:sldMkLst>
        <pc:spChg chg="add mod">
          <ac:chgData name="Carlos Alexandre Dias" userId="5a20ca196396dbff" providerId="LiveId" clId="{DA681FAA-B706-4EA3-9ED5-FE18AB1CCFBF}" dt="2025-10-06T16:47:59.997" v="2100"/>
          <ac:spMkLst>
            <pc:docMk/>
            <pc:sldMk cId="1084172531" sldId="290"/>
            <ac:spMk id="4" creationId="{88D2B387-4CC3-4A9D-9317-2C2875F95783}"/>
          </ac:spMkLst>
        </pc:spChg>
        <pc:picChg chg="add mod">
          <ac:chgData name="Carlos Alexandre Dias" userId="5a20ca196396dbff" providerId="LiveId" clId="{DA681FAA-B706-4EA3-9ED5-FE18AB1CCFBF}" dt="2025-10-06T16:47:52.362" v="2099" actId="1076"/>
          <ac:picMkLst>
            <pc:docMk/>
            <pc:sldMk cId="1084172531" sldId="290"/>
            <ac:picMk id="3" creationId="{8730A3C2-25FA-D835-89F7-239F03051C42}"/>
          </ac:picMkLst>
        </pc:picChg>
      </pc:sldChg>
      <pc:sldChg chg="modSp add mod ord">
        <pc:chgData name="Carlos Alexandre Dias" userId="5a20ca196396dbff" providerId="LiveId" clId="{DA681FAA-B706-4EA3-9ED5-FE18AB1CCFBF}" dt="2025-10-06T16:53:54.306" v="2149" actId="14826"/>
        <pc:sldMkLst>
          <pc:docMk/>
          <pc:sldMk cId="639691189" sldId="291"/>
        </pc:sldMkLst>
        <pc:spChg chg="mod">
          <ac:chgData name="Carlos Alexandre Dias" userId="5a20ca196396dbff" providerId="LiveId" clId="{DA681FAA-B706-4EA3-9ED5-FE18AB1CCFBF}" dt="2025-10-06T16:52:07.766" v="2110" actId="20577"/>
          <ac:spMkLst>
            <pc:docMk/>
            <pc:sldMk cId="639691189" sldId="291"/>
            <ac:spMk id="2" creationId="{396D9BB4-4CD4-F903-668D-71A8DCBF7E89}"/>
          </ac:spMkLst>
        </pc:spChg>
        <pc:spChg chg="mod">
          <ac:chgData name="Carlos Alexandre Dias" userId="5a20ca196396dbff" providerId="LiveId" clId="{DA681FAA-B706-4EA3-9ED5-FE18AB1CCFBF}" dt="2025-10-06T16:52:23.919" v="2148" actId="20577"/>
          <ac:spMkLst>
            <pc:docMk/>
            <pc:sldMk cId="639691189" sldId="291"/>
            <ac:spMk id="7" creationId="{E91A8FE3-CD8F-8ABB-B482-5989DDB32700}"/>
          </ac:spMkLst>
        </pc:spChg>
        <pc:picChg chg="mod">
          <ac:chgData name="Carlos Alexandre Dias" userId="5a20ca196396dbff" providerId="LiveId" clId="{DA681FAA-B706-4EA3-9ED5-FE18AB1CCFBF}" dt="2025-10-06T16:53:54.306" v="2149" actId="14826"/>
          <ac:picMkLst>
            <pc:docMk/>
            <pc:sldMk cId="639691189" sldId="291"/>
            <ac:picMk id="5" creationId="{8692A569-B157-A3AD-1512-061EBA1933C7}"/>
          </ac:picMkLst>
        </pc:picChg>
      </pc:sldChg>
      <pc:sldChg chg="addSp delSp modSp add mod ord">
        <pc:chgData name="Carlos Alexandre Dias" userId="5a20ca196396dbff" providerId="LiveId" clId="{DA681FAA-B706-4EA3-9ED5-FE18AB1CCFBF}" dt="2025-10-06T16:54:42.230" v="2161" actId="478"/>
        <pc:sldMkLst>
          <pc:docMk/>
          <pc:sldMk cId="1399600600" sldId="292"/>
        </pc:sldMkLst>
        <pc:spChg chg="del">
          <ac:chgData name="Carlos Alexandre Dias" userId="5a20ca196396dbff" providerId="LiveId" clId="{DA681FAA-B706-4EA3-9ED5-FE18AB1CCFBF}" dt="2025-10-06T16:54:42.230" v="2161" actId="478"/>
          <ac:spMkLst>
            <pc:docMk/>
            <pc:sldMk cId="1399600600" sldId="292"/>
            <ac:spMk id="4" creationId="{CD1551DD-B166-DB47-0043-C24D9AE1B33B}"/>
          </ac:spMkLst>
        </pc:spChg>
        <pc:spChg chg="mod">
          <ac:chgData name="Carlos Alexandre Dias" userId="5a20ca196396dbff" providerId="LiveId" clId="{DA681FAA-B706-4EA3-9ED5-FE18AB1CCFBF}" dt="2025-10-06T16:54:11.526" v="2156" actId="20577"/>
          <ac:spMkLst>
            <pc:docMk/>
            <pc:sldMk cId="1399600600" sldId="292"/>
            <ac:spMk id="13" creationId="{BBBC7065-5B78-BA01-5A83-246D7ED731CB}"/>
          </ac:spMkLst>
        </pc:spChg>
        <pc:picChg chg="del">
          <ac:chgData name="Carlos Alexandre Dias" userId="5a20ca196396dbff" providerId="LiveId" clId="{DA681FAA-B706-4EA3-9ED5-FE18AB1CCFBF}" dt="2025-10-06T16:54:06.282" v="2153" actId="478"/>
          <ac:picMkLst>
            <pc:docMk/>
            <pc:sldMk cId="1399600600" sldId="292"/>
            <ac:picMk id="3" creationId="{6D59FC47-24AC-8485-7F9E-24157551D3AA}"/>
          </ac:picMkLst>
        </pc:picChg>
        <pc:picChg chg="add mod">
          <ac:chgData name="Carlos Alexandre Dias" userId="5a20ca196396dbff" providerId="LiveId" clId="{DA681FAA-B706-4EA3-9ED5-FE18AB1CCFBF}" dt="2025-10-06T16:54:39.523" v="2160" actId="1076"/>
          <ac:picMkLst>
            <pc:docMk/>
            <pc:sldMk cId="1399600600" sldId="292"/>
            <ac:picMk id="5" creationId="{2960F10D-E9A8-820C-E5DC-057C9A20540A}"/>
          </ac:picMkLst>
        </pc:picChg>
      </pc:sldChg>
      <pc:sldChg chg="addSp delSp modSp add mod">
        <pc:chgData name="Carlos Alexandre Dias" userId="5a20ca196396dbff" providerId="LiveId" clId="{DA681FAA-B706-4EA3-9ED5-FE18AB1CCFBF}" dt="2025-10-06T16:57:00.399" v="2175" actId="1076"/>
        <pc:sldMkLst>
          <pc:docMk/>
          <pc:sldMk cId="3781575659" sldId="293"/>
        </pc:sldMkLst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11" creationId="{C84F6A07-3EFE-1C15-388B-C971AA391EE6}"/>
          </ac:spMkLst>
        </pc:spChg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14" creationId="{54289D69-3E70-25B1-A77A-5936A4448A7E}"/>
          </ac:spMkLst>
        </pc:spChg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15" creationId="{7D48F27F-4E35-66B2-FA85-895BB3C76109}"/>
          </ac:spMkLst>
        </pc:spChg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17" creationId="{86B0CB84-7000-7B26-D129-1F0C947303E2}"/>
          </ac:spMkLst>
        </pc:spChg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21" creationId="{5D3A0E7C-B217-9489-F69D-4CBB4C6289FF}"/>
          </ac:spMkLst>
        </pc:spChg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24" creationId="{861BBB29-3EAB-06DC-198F-63C9E3DDC9D1}"/>
          </ac:spMkLst>
        </pc:spChg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35" creationId="{7646CDFF-2967-AEA6-E37C-4CA5DAAA240E}"/>
          </ac:spMkLst>
        </pc:spChg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44" creationId="{B8F82B97-EB53-DF27-A002-466C8B1154F5}"/>
          </ac:spMkLst>
        </pc:spChg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52" creationId="{6A874617-BE4F-9A17-FD24-56992DA87E1D}"/>
          </ac:spMkLst>
        </pc:spChg>
        <pc:spChg chg="add del mod">
          <ac:chgData name="Carlos Alexandre Dias" userId="5a20ca196396dbff" providerId="LiveId" clId="{DA681FAA-B706-4EA3-9ED5-FE18AB1CCFBF}" dt="2025-10-06T16:56:47.853" v="2171" actId="478"/>
          <ac:spMkLst>
            <pc:docMk/>
            <pc:sldMk cId="3781575659" sldId="293"/>
            <ac:spMk id="56" creationId="{2C6DFB93-8159-8BC0-BDE6-CCA3E9EDDCD7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89" creationId="{E0DB52FB-7F6C-B71D-7635-6462A0AF7802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90" creationId="{54EA20E9-EA46-8C0A-B9F6-0D951C1B6C1B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93" creationId="{284EE0D8-12B7-1B21-AAE0-63138358F6F3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95" creationId="{D3FFCDE7-037B-39EE-197F-A5FB5961C6DB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100" creationId="{2A066C0A-2651-1879-D428-9625809CE25A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116" creationId="{004EABFB-B4EE-3D75-DACC-77AB259A32B9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119" creationId="{FCC35F57-9CB6-C742-136D-9B17A63ED6D6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121" creationId="{134FB8B7-F9F8-609A-B5D3-44A608F02754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166" creationId="{084D8340-FF05-D0D9-E4CC-08FA2E69A4F1}"/>
          </ac:spMkLst>
        </pc:spChg>
        <pc:spChg chg="add mod">
          <ac:chgData name="Carlos Alexandre Dias" userId="5a20ca196396dbff" providerId="LiveId" clId="{DA681FAA-B706-4EA3-9ED5-FE18AB1CCFBF}" dt="2025-10-06T16:56:49.743" v="2172"/>
          <ac:spMkLst>
            <pc:docMk/>
            <pc:sldMk cId="3781575659" sldId="293"/>
            <ac:spMk id="167" creationId="{852F63FA-7C29-555F-165D-408E3FEC87B6}"/>
          </ac:spMkLst>
        </pc:spChg>
        <pc:picChg chg="del">
          <ac:chgData name="Carlos Alexandre Dias" userId="5a20ca196396dbff" providerId="LiveId" clId="{DA681FAA-B706-4EA3-9ED5-FE18AB1CCFBF}" dt="2025-10-06T16:54:56.308" v="2163" actId="478"/>
          <ac:picMkLst>
            <pc:docMk/>
            <pc:sldMk cId="3781575659" sldId="293"/>
            <ac:picMk id="5" creationId="{3F1AD231-6126-51EC-C47C-8DAFE7EBFEF3}"/>
          </ac:picMkLst>
        </pc:picChg>
        <pc:picChg chg="add mod">
          <ac:chgData name="Carlos Alexandre Dias" userId="5a20ca196396dbff" providerId="LiveId" clId="{DA681FAA-B706-4EA3-9ED5-FE18AB1CCFBF}" dt="2025-10-06T16:57:00.399" v="2175" actId="1076"/>
          <ac:picMkLst>
            <pc:docMk/>
            <pc:sldMk cId="3781575659" sldId="293"/>
            <ac:picMk id="170" creationId="{11451BAF-22CF-22EB-B751-E758B4A743D3}"/>
          </ac:picMkLst>
        </pc:picChg>
      </pc:sldChg>
      <pc:sldChg chg="addSp modSp add mod ord">
        <pc:chgData name="Carlos Alexandre Dias" userId="5a20ca196396dbff" providerId="LiveId" clId="{DA681FAA-B706-4EA3-9ED5-FE18AB1CCFBF}" dt="2025-10-06T16:55:21.980" v="2169"/>
        <pc:sldMkLst>
          <pc:docMk/>
          <pc:sldMk cId="3332619320" sldId="294"/>
        </pc:sldMkLst>
        <pc:spChg chg="add mod">
          <ac:chgData name="Carlos Alexandre Dias" userId="5a20ca196396dbff" providerId="LiveId" clId="{DA681FAA-B706-4EA3-9ED5-FE18AB1CCFBF}" dt="2025-10-06T16:55:08.893" v="2165"/>
          <ac:spMkLst>
            <pc:docMk/>
            <pc:sldMk cId="3332619320" sldId="294"/>
            <ac:spMk id="3" creationId="{1648C341-0059-1330-DAF0-51625BA16540}"/>
          </ac:spMkLst>
        </pc:spChg>
        <pc:spChg chg="mod">
          <ac:chgData name="Carlos Alexandre Dias" userId="5a20ca196396dbff" providerId="LiveId" clId="{DA681FAA-B706-4EA3-9ED5-FE18AB1CCFBF}" dt="2025-10-06T16:55:08.893" v="2165"/>
          <ac:spMkLst>
            <pc:docMk/>
            <pc:sldMk cId="3332619320" sldId="294"/>
            <ac:spMk id="5" creationId="{D5E21E79-CA5C-7BEC-8719-BAD249B5768C}"/>
          </ac:spMkLst>
        </pc:spChg>
        <pc:spChg chg="mod">
          <ac:chgData name="Carlos Alexandre Dias" userId="5a20ca196396dbff" providerId="LiveId" clId="{DA681FAA-B706-4EA3-9ED5-FE18AB1CCFBF}" dt="2025-10-06T16:55:08.893" v="2165"/>
          <ac:spMkLst>
            <pc:docMk/>
            <pc:sldMk cId="3332619320" sldId="294"/>
            <ac:spMk id="6" creationId="{F3C640F3-138A-BAF2-63C8-599B0294C0C9}"/>
          </ac:spMkLst>
        </pc:spChg>
        <pc:spChg chg="mod">
          <ac:chgData name="Carlos Alexandre Dias" userId="5a20ca196396dbff" providerId="LiveId" clId="{DA681FAA-B706-4EA3-9ED5-FE18AB1CCFBF}" dt="2025-10-06T16:55:08.893" v="2165"/>
          <ac:spMkLst>
            <pc:docMk/>
            <pc:sldMk cId="3332619320" sldId="294"/>
            <ac:spMk id="12" creationId="{093EA47D-9536-C4CB-31A5-117436D3C837}"/>
          </ac:spMkLst>
        </pc:spChg>
        <pc:spChg chg="mod">
          <ac:chgData name="Carlos Alexandre Dias" userId="5a20ca196396dbff" providerId="LiveId" clId="{DA681FAA-B706-4EA3-9ED5-FE18AB1CCFBF}" dt="2025-10-06T16:55:08.893" v="2165"/>
          <ac:spMkLst>
            <pc:docMk/>
            <pc:sldMk cId="3332619320" sldId="294"/>
            <ac:spMk id="14" creationId="{2671173A-EFC0-FB0F-FAEB-3DB8E6651D2E}"/>
          </ac:spMkLst>
        </pc:spChg>
        <pc:spChg chg="mod">
          <ac:chgData name="Carlos Alexandre Dias" userId="5a20ca196396dbff" providerId="LiveId" clId="{DA681FAA-B706-4EA3-9ED5-FE18AB1CCFBF}" dt="2025-10-06T16:55:08.893" v="2165"/>
          <ac:spMkLst>
            <pc:docMk/>
            <pc:sldMk cId="3332619320" sldId="294"/>
            <ac:spMk id="15" creationId="{24EF6B59-EF8F-BF52-92E0-876686144308}"/>
          </ac:spMkLst>
        </pc:spChg>
        <pc:spChg chg="mod">
          <ac:chgData name="Carlos Alexandre Dias" userId="5a20ca196396dbff" providerId="LiveId" clId="{DA681FAA-B706-4EA3-9ED5-FE18AB1CCFBF}" dt="2025-10-06T16:55:08.893" v="2165"/>
          <ac:spMkLst>
            <pc:docMk/>
            <pc:sldMk cId="3332619320" sldId="294"/>
            <ac:spMk id="16" creationId="{A39F7F81-FF48-7E0F-12B9-93E0FFC18E3D}"/>
          </ac:spMkLst>
        </pc:spChg>
        <pc:spChg chg="mod">
          <ac:chgData name="Carlos Alexandre Dias" userId="5a20ca196396dbff" providerId="LiveId" clId="{DA681FAA-B706-4EA3-9ED5-FE18AB1CCFBF}" dt="2025-10-06T16:55:08.893" v="2165"/>
          <ac:spMkLst>
            <pc:docMk/>
            <pc:sldMk cId="3332619320" sldId="294"/>
            <ac:spMk id="17" creationId="{B536BA99-A9F6-170B-BBC6-B7F9CBAC2CCD}"/>
          </ac:spMkLst>
        </pc:spChg>
        <pc:spChg chg="mod">
          <ac:chgData name="Carlos Alexandre Dias" userId="5a20ca196396dbff" providerId="LiveId" clId="{DA681FAA-B706-4EA3-9ED5-FE18AB1CCFBF}" dt="2025-10-06T16:55:08.893" v="2165"/>
          <ac:spMkLst>
            <pc:docMk/>
            <pc:sldMk cId="3332619320" sldId="294"/>
            <ac:spMk id="18" creationId="{57A16ACF-9E98-F75A-D47B-7FFAECBFE2FE}"/>
          </ac:spMkLst>
        </pc:spChg>
        <pc:grpChg chg="add mod">
          <ac:chgData name="Carlos Alexandre Dias" userId="5a20ca196396dbff" providerId="LiveId" clId="{DA681FAA-B706-4EA3-9ED5-FE18AB1CCFBF}" dt="2025-10-06T16:55:08.893" v="2165"/>
          <ac:grpSpMkLst>
            <pc:docMk/>
            <pc:sldMk cId="3332619320" sldId="294"/>
            <ac:grpSpMk id="4" creationId="{3029B530-9FB6-4236-1AFF-34BC6B8A01A6}"/>
          </ac:grpSpMkLst>
        </pc:grpChg>
        <pc:picChg chg="add mod">
          <ac:chgData name="Carlos Alexandre Dias" userId="5a20ca196396dbff" providerId="LiveId" clId="{DA681FAA-B706-4EA3-9ED5-FE18AB1CCFBF}" dt="2025-10-06T16:55:18.365" v="2167" actId="1076"/>
          <ac:picMkLst>
            <pc:docMk/>
            <pc:sldMk cId="3332619320" sldId="294"/>
            <ac:picMk id="25" creationId="{B0715043-293D-6113-F64E-DB5877D80543}"/>
          </ac:picMkLst>
        </pc:picChg>
      </pc:sldChg>
      <pc:sldChg chg="addSp modSp add mod">
        <pc:chgData name="Carlos Alexandre Dias" userId="5a20ca196396dbff" providerId="LiveId" clId="{DA681FAA-B706-4EA3-9ED5-FE18AB1CCFBF}" dt="2025-10-06T17:25:37.288" v="2472" actId="1076"/>
        <pc:sldMkLst>
          <pc:docMk/>
          <pc:sldMk cId="38766950" sldId="295"/>
        </pc:sldMkLst>
        <pc:spChg chg="add mod">
          <ac:chgData name="Carlos Alexandre Dias" userId="5a20ca196396dbff" providerId="LiveId" clId="{DA681FAA-B706-4EA3-9ED5-FE18AB1CCFBF}" dt="2025-10-06T17:25:37.288" v="2472" actId="1076"/>
          <ac:spMkLst>
            <pc:docMk/>
            <pc:sldMk cId="38766950" sldId="295"/>
            <ac:spMk id="2" creationId="{F6A22CB7-EE00-584A-E645-57D96A456A03}"/>
          </ac:spMkLst>
        </pc:spChg>
        <pc:spChg chg="mod">
          <ac:chgData name="Carlos Alexandre Dias" userId="5a20ca196396dbff" providerId="LiveId" clId="{DA681FAA-B706-4EA3-9ED5-FE18AB1CCFBF}" dt="2025-10-06T17:13:16.689" v="2187" actId="20577"/>
          <ac:spMkLst>
            <pc:docMk/>
            <pc:sldMk cId="38766950" sldId="295"/>
            <ac:spMk id="13" creationId="{648BFFF7-7F80-C77E-7F98-9BB9F2442D49}"/>
          </ac:spMkLst>
        </pc:spChg>
        <pc:spChg chg="mod">
          <ac:chgData name="Carlos Alexandre Dias" userId="5a20ca196396dbff" providerId="LiveId" clId="{DA681FAA-B706-4EA3-9ED5-FE18AB1CCFBF}" dt="2025-10-06T17:25:25.356" v="2470" actId="20577"/>
          <ac:spMkLst>
            <pc:docMk/>
            <pc:sldMk cId="38766950" sldId="295"/>
            <ac:spMk id="14" creationId="{AB0F47FE-9B4C-A37E-179B-00D360492C2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AEF4F-A6A3-4675-A9C7-630164B811A8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AE5CF78-C9FB-4947-8112-18A8344811D5}">
      <dgm:prSet phldrT="[Texto]" phldr="0"/>
      <dgm:spPr/>
      <dgm:t>
        <a:bodyPr/>
        <a:lstStyle/>
        <a:p>
          <a:r>
            <a:rPr lang="pt-BR" dirty="0"/>
            <a:t>IDM</a:t>
          </a:r>
        </a:p>
      </dgm:t>
    </dgm:pt>
    <dgm:pt modelId="{4085CC26-DB4D-4BBE-B3B5-E49C6E7F4F65}" type="parTrans" cxnId="{0981BEDE-B1C2-4370-8CF3-4202731A27D5}">
      <dgm:prSet/>
      <dgm:spPr/>
      <dgm:t>
        <a:bodyPr/>
        <a:lstStyle/>
        <a:p>
          <a:endParaRPr lang="pt-BR"/>
        </a:p>
      </dgm:t>
    </dgm:pt>
    <dgm:pt modelId="{11350EF1-A6D4-444B-8941-C28476405686}" type="sibTrans" cxnId="{0981BEDE-B1C2-4370-8CF3-4202731A27D5}">
      <dgm:prSet/>
      <dgm:spPr/>
      <dgm:t>
        <a:bodyPr/>
        <a:lstStyle/>
        <a:p>
          <a:endParaRPr lang="pt-BR"/>
        </a:p>
      </dgm:t>
    </dgm:pt>
    <dgm:pt modelId="{36D5BB97-44D0-4DFF-B7BD-4A9ADF711D71}">
      <dgm:prSet phldrT="[Texto]" custT="1"/>
      <dgm:spPr/>
      <dgm:t>
        <a:bodyPr/>
        <a:lstStyle/>
        <a:p>
          <a:pPr algn="l">
            <a:buNone/>
          </a:pPr>
          <a:r>
            <a:rPr lang="pt-BR" sz="1400" b="1" i="0" dirty="0"/>
            <a:t>Descrição do Caso de Uso (Use Case </a:t>
          </a:r>
          <a:r>
            <a:rPr lang="pt-BR" sz="1400" b="1" i="0" dirty="0" err="1"/>
            <a:t>Specification</a:t>
          </a:r>
          <a:r>
            <a:rPr lang="pt-BR" sz="1400" b="1" i="0" dirty="0"/>
            <a:t>):</a:t>
          </a:r>
          <a:r>
            <a:rPr lang="pt-BR" sz="1400" b="0" i="0" dirty="0"/>
            <a:t> O escopo do contexto</a:t>
          </a:r>
          <a:endParaRPr lang="pt-BR" sz="1400" dirty="0"/>
        </a:p>
      </dgm:t>
    </dgm:pt>
    <dgm:pt modelId="{ADB6511B-228D-49CA-A21F-96312A81FF63}" type="parTrans" cxnId="{13C06C78-D5F1-4FD2-909D-07CD92908F0F}">
      <dgm:prSet/>
      <dgm:spPr/>
      <dgm:t>
        <a:bodyPr/>
        <a:lstStyle/>
        <a:p>
          <a:endParaRPr lang="pt-BR"/>
        </a:p>
      </dgm:t>
    </dgm:pt>
    <dgm:pt modelId="{89991378-B453-4F25-97AB-76A5CA6EF815}" type="sibTrans" cxnId="{13C06C78-D5F1-4FD2-909D-07CD92908F0F}">
      <dgm:prSet/>
      <dgm:spPr/>
      <dgm:t>
        <a:bodyPr/>
        <a:lstStyle/>
        <a:p>
          <a:endParaRPr lang="pt-BR"/>
        </a:p>
      </dgm:t>
    </dgm:pt>
    <dgm:pt modelId="{AE5137B1-EA8D-4B0F-A56B-282F2BC0CF5A}">
      <dgm:prSet phldrT="[Texto]" custT="1"/>
      <dgm:spPr/>
      <dgm:t>
        <a:bodyPr/>
        <a:lstStyle/>
        <a:p>
          <a:pPr algn="l">
            <a:buNone/>
          </a:pPr>
          <a:r>
            <a:rPr lang="pt-BR" sz="1400" b="1" i="0" dirty="0"/>
            <a:t>Análise do Contexto de Negócio (Business </a:t>
          </a:r>
          <a:r>
            <a:rPr lang="pt-BR" sz="1400" b="1" i="0" dirty="0" err="1"/>
            <a:t>Context</a:t>
          </a:r>
          <a:r>
            <a:rPr lang="pt-BR" sz="1400" b="1" i="0" dirty="0"/>
            <a:t>):</a:t>
          </a:r>
          <a:r>
            <a:rPr lang="pt-BR" sz="1400" b="0" i="0" dirty="0"/>
            <a:t> O ambiente onde os atores realizam os processos</a:t>
          </a:r>
          <a:endParaRPr lang="pt-BR" sz="1400" dirty="0"/>
        </a:p>
      </dgm:t>
    </dgm:pt>
    <dgm:pt modelId="{A192DCB2-1867-493A-BF34-DC3FF0FBCF72}" type="parTrans" cxnId="{C2E99E7A-586A-4F78-8A32-ECFC423A0590}">
      <dgm:prSet/>
      <dgm:spPr/>
      <dgm:t>
        <a:bodyPr/>
        <a:lstStyle/>
        <a:p>
          <a:endParaRPr lang="pt-BR"/>
        </a:p>
      </dgm:t>
    </dgm:pt>
    <dgm:pt modelId="{F8CC4F9C-1C55-4E61-8992-ECA87151E5AC}" type="sibTrans" cxnId="{C2E99E7A-586A-4F78-8A32-ECFC423A0590}">
      <dgm:prSet/>
      <dgm:spPr/>
      <dgm:t>
        <a:bodyPr/>
        <a:lstStyle/>
        <a:p>
          <a:endParaRPr lang="pt-BR"/>
        </a:p>
      </dgm:t>
    </dgm:pt>
    <dgm:pt modelId="{AC1DCE10-1E4C-4901-9B7F-91D9C19D6FB9}">
      <dgm:prSet phldrT="[Texto]" custT="1"/>
      <dgm:spPr/>
      <dgm:t>
        <a:bodyPr/>
        <a:lstStyle/>
        <a:p>
          <a:pPr algn="l">
            <a:buNone/>
          </a:pPr>
          <a:r>
            <a:rPr lang="pt-BR" sz="1400" b="1" i="0" dirty="0"/>
            <a:t>Requisitos de Troca (Exchange </a:t>
          </a:r>
          <a:r>
            <a:rPr lang="pt-BR" sz="1400" b="1" i="0" dirty="0" err="1"/>
            <a:t>Requirement</a:t>
          </a:r>
          <a:r>
            <a:rPr lang="pt-BR" sz="1400" b="1" i="0" dirty="0"/>
            <a:t> - ER):</a:t>
          </a:r>
          <a:r>
            <a:rPr lang="pt-BR" sz="1400" b="0" i="0" dirty="0"/>
            <a:t> A informação necessária para suportar o caso de uso</a:t>
          </a:r>
          <a:endParaRPr lang="pt-BR" sz="1400" dirty="0"/>
        </a:p>
      </dgm:t>
    </dgm:pt>
    <dgm:pt modelId="{5C844E59-DBF4-43CF-AED5-303F7C21F000}" type="parTrans" cxnId="{3EA96547-27D4-4713-914F-CE89ADA4C176}">
      <dgm:prSet/>
      <dgm:spPr/>
      <dgm:t>
        <a:bodyPr/>
        <a:lstStyle/>
        <a:p>
          <a:endParaRPr lang="pt-BR"/>
        </a:p>
      </dgm:t>
    </dgm:pt>
    <dgm:pt modelId="{559E802C-C03B-418F-B6C3-2EE1E0F148CD}" type="sibTrans" cxnId="{3EA96547-27D4-4713-914F-CE89ADA4C176}">
      <dgm:prSet/>
      <dgm:spPr/>
      <dgm:t>
        <a:bodyPr/>
        <a:lstStyle/>
        <a:p>
          <a:endParaRPr lang="pt-BR"/>
        </a:p>
      </dgm:t>
    </dgm:pt>
    <dgm:pt modelId="{2DB65471-5FDD-42D1-8E17-ADE67A8B2E79}" type="pres">
      <dgm:prSet presAssocID="{C03AEF4F-A6A3-4675-A9C7-630164B811A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5626AA8-B7CE-4148-9B34-5C7260CB80A9}" type="pres">
      <dgm:prSet presAssocID="{3AE5CF78-C9FB-4947-8112-18A8344811D5}" presName="root1" presStyleCnt="0"/>
      <dgm:spPr/>
    </dgm:pt>
    <dgm:pt modelId="{6F631914-A662-4E62-B114-3DC175EC6D66}" type="pres">
      <dgm:prSet presAssocID="{3AE5CF78-C9FB-4947-8112-18A8344811D5}" presName="LevelOneTextNode" presStyleLbl="node0" presStyleIdx="0" presStyleCnt="1" custScaleX="43403" custScaleY="43908">
        <dgm:presLayoutVars>
          <dgm:chPref val="3"/>
        </dgm:presLayoutVars>
      </dgm:prSet>
      <dgm:spPr/>
    </dgm:pt>
    <dgm:pt modelId="{A76B5FF5-62E1-47FA-A184-03518ACB3E7F}" type="pres">
      <dgm:prSet presAssocID="{3AE5CF78-C9FB-4947-8112-18A8344811D5}" presName="level2hierChild" presStyleCnt="0"/>
      <dgm:spPr/>
    </dgm:pt>
    <dgm:pt modelId="{62307DB5-625C-4E98-92F3-2E2583C5D2DF}" type="pres">
      <dgm:prSet presAssocID="{ADB6511B-228D-49CA-A21F-96312A81FF63}" presName="conn2-1" presStyleLbl="parChTrans1D2" presStyleIdx="0" presStyleCnt="3"/>
      <dgm:spPr/>
    </dgm:pt>
    <dgm:pt modelId="{6B4BB792-A446-45CC-9C22-508D5A24E6D7}" type="pres">
      <dgm:prSet presAssocID="{ADB6511B-228D-49CA-A21F-96312A81FF63}" presName="connTx" presStyleLbl="parChTrans1D2" presStyleIdx="0" presStyleCnt="3"/>
      <dgm:spPr/>
    </dgm:pt>
    <dgm:pt modelId="{2F96E160-9527-483B-B1D3-15F2626DD478}" type="pres">
      <dgm:prSet presAssocID="{36D5BB97-44D0-4DFF-B7BD-4A9ADF711D71}" presName="root2" presStyleCnt="0"/>
      <dgm:spPr/>
    </dgm:pt>
    <dgm:pt modelId="{B80E1036-F287-4F09-B81F-A348E8D84DF0}" type="pres">
      <dgm:prSet presAssocID="{36D5BB97-44D0-4DFF-B7BD-4A9ADF711D71}" presName="LevelTwoTextNode" presStyleLbl="node2" presStyleIdx="0" presStyleCnt="3" custScaleY="56543">
        <dgm:presLayoutVars>
          <dgm:chPref val="3"/>
        </dgm:presLayoutVars>
      </dgm:prSet>
      <dgm:spPr/>
    </dgm:pt>
    <dgm:pt modelId="{C26F3A3F-F1F6-4E61-91CA-0D68EAF12770}" type="pres">
      <dgm:prSet presAssocID="{36D5BB97-44D0-4DFF-B7BD-4A9ADF711D71}" presName="level3hierChild" presStyleCnt="0"/>
      <dgm:spPr/>
    </dgm:pt>
    <dgm:pt modelId="{2FC47D87-907D-430B-8B3A-05233A7665E4}" type="pres">
      <dgm:prSet presAssocID="{A192DCB2-1867-493A-BF34-DC3FF0FBCF72}" presName="conn2-1" presStyleLbl="parChTrans1D2" presStyleIdx="1" presStyleCnt="3"/>
      <dgm:spPr/>
    </dgm:pt>
    <dgm:pt modelId="{7EDE17A3-DFD7-4DF6-B55D-B4E7FA390CE3}" type="pres">
      <dgm:prSet presAssocID="{A192DCB2-1867-493A-BF34-DC3FF0FBCF72}" presName="connTx" presStyleLbl="parChTrans1D2" presStyleIdx="1" presStyleCnt="3"/>
      <dgm:spPr/>
    </dgm:pt>
    <dgm:pt modelId="{EDADFE6F-AA87-4213-89AF-7E74AF76D234}" type="pres">
      <dgm:prSet presAssocID="{AE5137B1-EA8D-4B0F-A56B-282F2BC0CF5A}" presName="root2" presStyleCnt="0"/>
      <dgm:spPr/>
    </dgm:pt>
    <dgm:pt modelId="{FCD4D11F-6B9B-45D6-95A0-37D7838AE373}" type="pres">
      <dgm:prSet presAssocID="{AE5137B1-EA8D-4B0F-A56B-282F2BC0CF5A}" presName="LevelTwoTextNode" presStyleLbl="node2" presStyleIdx="1" presStyleCnt="3" custScaleY="43576" custLinFactNeighborX="-483">
        <dgm:presLayoutVars>
          <dgm:chPref val="3"/>
        </dgm:presLayoutVars>
      </dgm:prSet>
      <dgm:spPr/>
    </dgm:pt>
    <dgm:pt modelId="{9658350C-4D45-4B9B-870F-82127D453868}" type="pres">
      <dgm:prSet presAssocID="{AE5137B1-EA8D-4B0F-A56B-282F2BC0CF5A}" presName="level3hierChild" presStyleCnt="0"/>
      <dgm:spPr/>
    </dgm:pt>
    <dgm:pt modelId="{1B74C5C2-C412-4A16-B861-8F93CCD6E88C}" type="pres">
      <dgm:prSet presAssocID="{5C844E59-DBF4-43CF-AED5-303F7C21F000}" presName="conn2-1" presStyleLbl="parChTrans1D2" presStyleIdx="2" presStyleCnt="3"/>
      <dgm:spPr/>
    </dgm:pt>
    <dgm:pt modelId="{E443B7BA-FDC2-4871-AC99-AA55E7C90D15}" type="pres">
      <dgm:prSet presAssocID="{5C844E59-DBF4-43CF-AED5-303F7C21F000}" presName="connTx" presStyleLbl="parChTrans1D2" presStyleIdx="2" presStyleCnt="3"/>
      <dgm:spPr/>
    </dgm:pt>
    <dgm:pt modelId="{A1C0F814-CE40-4527-802F-9CC917452119}" type="pres">
      <dgm:prSet presAssocID="{AC1DCE10-1E4C-4901-9B7F-91D9C19D6FB9}" presName="root2" presStyleCnt="0"/>
      <dgm:spPr/>
    </dgm:pt>
    <dgm:pt modelId="{6208AA20-8923-472D-9FF6-617FE5C46232}" type="pres">
      <dgm:prSet presAssocID="{AC1DCE10-1E4C-4901-9B7F-91D9C19D6FB9}" presName="LevelTwoTextNode" presStyleLbl="node2" presStyleIdx="2" presStyleCnt="3" custScaleY="47962" custLinFactNeighborX="167" custLinFactNeighborY="1203">
        <dgm:presLayoutVars>
          <dgm:chPref val="3"/>
        </dgm:presLayoutVars>
      </dgm:prSet>
      <dgm:spPr/>
    </dgm:pt>
    <dgm:pt modelId="{84CD032D-441D-45AC-B971-CF36D3CFF712}" type="pres">
      <dgm:prSet presAssocID="{AC1DCE10-1E4C-4901-9B7F-91D9C19D6FB9}" presName="level3hierChild" presStyleCnt="0"/>
      <dgm:spPr/>
    </dgm:pt>
  </dgm:ptLst>
  <dgm:cxnLst>
    <dgm:cxn modelId="{C984BB09-D614-4E61-A2BC-2503D1FC05DF}" type="presOf" srcId="{3AE5CF78-C9FB-4947-8112-18A8344811D5}" destId="{6F631914-A662-4E62-B114-3DC175EC6D66}" srcOrd="0" destOrd="0" presId="urn:microsoft.com/office/officeart/2005/8/layout/hierarchy2"/>
    <dgm:cxn modelId="{86EFD226-3495-4737-99C0-4D70F04B917D}" type="presOf" srcId="{ADB6511B-228D-49CA-A21F-96312A81FF63}" destId="{62307DB5-625C-4E98-92F3-2E2583C5D2DF}" srcOrd="0" destOrd="0" presId="urn:microsoft.com/office/officeart/2005/8/layout/hierarchy2"/>
    <dgm:cxn modelId="{6D41512D-D7E4-4617-9B51-EED0453BF070}" type="presOf" srcId="{A192DCB2-1867-493A-BF34-DC3FF0FBCF72}" destId="{7EDE17A3-DFD7-4DF6-B55D-B4E7FA390CE3}" srcOrd="1" destOrd="0" presId="urn:microsoft.com/office/officeart/2005/8/layout/hierarchy2"/>
    <dgm:cxn modelId="{4B614930-4923-4726-BBFB-140BB99CA42B}" type="presOf" srcId="{AE5137B1-EA8D-4B0F-A56B-282F2BC0CF5A}" destId="{FCD4D11F-6B9B-45D6-95A0-37D7838AE373}" srcOrd="0" destOrd="0" presId="urn:microsoft.com/office/officeart/2005/8/layout/hierarchy2"/>
    <dgm:cxn modelId="{6E556863-3C0A-4423-8965-6FBD9DF486EC}" type="presOf" srcId="{A192DCB2-1867-493A-BF34-DC3FF0FBCF72}" destId="{2FC47D87-907D-430B-8B3A-05233A7665E4}" srcOrd="0" destOrd="0" presId="urn:microsoft.com/office/officeart/2005/8/layout/hierarchy2"/>
    <dgm:cxn modelId="{3EA96547-27D4-4713-914F-CE89ADA4C176}" srcId="{3AE5CF78-C9FB-4947-8112-18A8344811D5}" destId="{AC1DCE10-1E4C-4901-9B7F-91D9C19D6FB9}" srcOrd="2" destOrd="0" parTransId="{5C844E59-DBF4-43CF-AED5-303F7C21F000}" sibTransId="{559E802C-C03B-418F-B6C3-2EE1E0F148CD}"/>
    <dgm:cxn modelId="{CBC92755-6B25-4F9F-8914-18440F105997}" type="presOf" srcId="{C03AEF4F-A6A3-4675-A9C7-630164B811A8}" destId="{2DB65471-5FDD-42D1-8E17-ADE67A8B2E79}" srcOrd="0" destOrd="0" presId="urn:microsoft.com/office/officeart/2005/8/layout/hierarchy2"/>
    <dgm:cxn modelId="{13C06C78-D5F1-4FD2-909D-07CD92908F0F}" srcId="{3AE5CF78-C9FB-4947-8112-18A8344811D5}" destId="{36D5BB97-44D0-4DFF-B7BD-4A9ADF711D71}" srcOrd="0" destOrd="0" parTransId="{ADB6511B-228D-49CA-A21F-96312A81FF63}" sibTransId="{89991378-B453-4F25-97AB-76A5CA6EF815}"/>
    <dgm:cxn modelId="{C2E99E7A-586A-4F78-8A32-ECFC423A0590}" srcId="{3AE5CF78-C9FB-4947-8112-18A8344811D5}" destId="{AE5137B1-EA8D-4B0F-A56B-282F2BC0CF5A}" srcOrd="1" destOrd="0" parTransId="{A192DCB2-1867-493A-BF34-DC3FF0FBCF72}" sibTransId="{F8CC4F9C-1C55-4E61-8992-ECA87151E5AC}"/>
    <dgm:cxn modelId="{33303D9E-7661-4C61-959F-B1D7FDB211B8}" type="presOf" srcId="{5C844E59-DBF4-43CF-AED5-303F7C21F000}" destId="{1B74C5C2-C412-4A16-B861-8F93CCD6E88C}" srcOrd="0" destOrd="0" presId="urn:microsoft.com/office/officeart/2005/8/layout/hierarchy2"/>
    <dgm:cxn modelId="{B1C2DEAA-86FA-4561-B20C-B2896953C373}" type="presOf" srcId="{AC1DCE10-1E4C-4901-9B7F-91D9C19D6FB9}" destId="{6208AA20-8923-472D-9FF6-617FE5C46232}" srcOrd="0" destOrd="0" presId="urn:microsoft.com/office/officeart/2005/8/layout/hierarchy2"/>
    <dgm:cxn modelId="{5C8BF0CB-93F3-4C24-9574-0AA1D703C6A8}" type="presOf" srcId="{ADB6511B-228D-49CA-A21F-96312A81FF63}" destId="{6B4BB792-A446-45CC-9C22-508D5A24E6D7}" srcOrd="1" destOrd="0" presId="urn:microsoft.com/office/officeart/2005/8/layout/hierarchy2"/>
    <dgm:cxn modelId="{0981BEDE-B1C2-4370-8CF3-4202731A27D5}" srcId="{C03AEF4F-A6A3-4675-A9C7-630164B811A8}" destId="{3AE5CF78-C9FB-4947-8112-18A8344811D5}" srcOrd="0" destOrd="0" parTransId="{4085CC26-DB4D-4BBE-B3B5-E49C6E7F4F65}" sibTransId="{11350EF1-A6D4-444B-8941-C28476405686}"/>
    <dgm:cxn modelId="{AEC60DDF-D40F-4826-A965-80F9A10BDDB4}" type="presOf" srcId="{36D5BB97-44D0-4DFF-B7BD-4A9ADF711D71}" destId="{B80E1036-F287-4F09-B81F-A348E8D84DF0}" srcOrd="0" destOrd="0" presId="urn:microsoft.com/office/officeart/2005/8/layout/hierarchy2"/>
    <dgm:cxn modelId="{377DF6E0-8D2E-4B17-A729-E98DBC17E678}" type="presOf" srcId="{5C844E59-DBF4-43CF-AED5-303F7C21F000}" destId="{E443B7BA-FDC2-4871-AC99-AA55E7C90D15}" srcOrd="1" destOrd="0" presId="urn:microsoft.com/office/officeart/2005/8/layout/hierarchy2"/>
    <dgm:cxn modelId="{14671988-E7B6-4032-89BF-68397FFF4C5A}" type="presParOf" srcId="{2DB65471-5FDD-42D1-8E17-ADE67A8B2E79}" destId="{F5626AA8-B7CE-4148-9B34-5C7260CB80A9}" srcOrd="0" destOrd="0" presId="urn:microsoft.com/office/officeart/2005/8/layout/hierarchy2"/>
    <dgm:cxn modelId="{24D8D163-71A9-4BF9-9FAC-C41FA1342C6D}" type="presParOf" srcId="{F5626AA8-B7CE-4148-9B34-5C7260CB80A9}" destId="{6F631914-A662-4E62-B114-3DC175EC6D66}" srcOrd="0" destOrd="0" presId="urn:microsoft.com/office/officeart/2005/8/layout/hierarchy2"/>
    <dgm:cxn modelId="{1BB4E254-46B8-47E0-BDAD-AC03C4CDC49C}" type="presParOf" srcId="{F5626AA8-B7CE-4148-9B34-5C7260CB80A9}" destId="{A76B5FF5-62E1-47FA-A184-03518ACB3E7F}" srcOrd="1" destOrd="0" presId="urn:microsoft.com/office/officeart/2005/8/layout/hierarchy2"/>
    <dgm:cxn modelId="{BBFCE9FD-DC61-4046-A3F8-BFB69047D135}" type="presParOf" srcId="{A76B5FF5-62E1-47FA-A184-03518ACB3E7F}" destId="{62307DB5-625C-4E98-92F3-2E2583C5D2DF}" srcOrd="0" destOrd="0" presId="urn:microsoft.com/office/officeart/2005/8/layout/hierarchy2"/>
    <dgm:cxn modelId="{BF66FF32-D95A-4B3C-9A41-29164ACF2A77}" type="presParOf" srcId="{62307DB5-625C-4E98-92F3-2E2583C5D2DF}" destId="{6B4BB792-A446-45CC-9C22-508D5A24E6D7}" srcOrd="0" destOrd="0" presId="urn:microsoft.com/office/officeart/2005/8/layout/hierarchy2"/>
    <dgm:cxn modelId="{863E5607-D3BD-43F7-B371-444DC0CB9A39}" type="presParOf" srcId="{A76B5FF5-62E1-47FA-A184-03518ACB3E7F}" destId="{2F96E160-9527-483B-B1D3-15F2626DD478}" srcOrd="1" destOrd="0" presId="urn:microsoft.com/office/officeart/2005/8/layout/hierarchy2"/>
    <dgm:cxn modelId="{2B055DA7-5C43-4A68-A5EA-1AF91500B6DD}" type="presParOf" srcId="{2F96E160-9527-483B-B1D3-15F2626DD478}" destId="{B80E1036-F287-4F09-B81F-A348E8D84DF0}" srcOrd="0" destOrd="0" presId="urn:microsoft.com/office/officeart/2005/8/layout/hierarchy2"/>
    <dgm:cxn modelId="{BEC5B9ED-16D1-4C7A-AC37-E68359EA21BF}" type="presParOf" srcId="{2F96E160-9527-483B-B1D3-15F2626DD478}" destId="{C26F3A3F-F1F6-4E61-91CA-0D68EAF12770}" srcOrd="1" destOrd="0" presId="urn:microsoft.com/office/officeart/2005/8/layout/hierarchy2"/>
    <dgm:cxn modelId="{1116D2EB-F5AC-40B1-BB09-DF566C33915F}" type="presParOf" srcId="{A76B5FF5-62E1-47FA-A184-03518ACB3E7F}" destId="{2FC47D87-907D-430B-8B3A-05233A7665E4}" srcOrd="2" destOrd="0" presId="urn:microsoft.com/office/officeart/2005/8/layout/hierarchy2"/>
    <dgm:cxn modelId="{AB3832B2-417B-4315-9B25-99B9DAD0B127}" type="presParOf" srcId="{2FC47D87-907D-430B-8B3A-05233A7665E4}" destId="{7EDE17A3-DFD7-4DF6-B55D-B4E7FA390CE3}" srcOrd="0" destOrd="0" presId="urn:microsoft.com/office/officeart/2005/8/layout/hierarchy2"/>
    <dgm:cxn modelId="{51719D24-1566-44B7-B3D5-0935499DF8A8}" type="presParOf" srcId="{A76B5FF5-62E1-47FA-A184-03518ACB3E7F}" destId="{EDADFE6F-AA87-4213-89AF-7E74AF76D234}" srcOrd="3" destOrd="0" presId="urn:microsoft.com/office/officeart/2005/8/layout/hierarchy2"/>
    <dgm:cxn modelId="{2B819D44-5418-4C0A-8464-09158E1C76E9}" type="presParOf" srcId="{EDADFE6F-AA87-4213-89AF-7E74AF76D234}" destId="{FCD4D11F-6B9B-45D6-95A0-37D7838AE373}" srcOrd="0" destOrd="0" presId="urn:microsoft.com/office/officeart/2005/8/layout/hierarchy2"/>
    <dgm:cxn modelId="{35475271-03B3-4302-9F7B-00881B4EDFEB}" type="presParOf" srcId="{EDADFE6F-AA87-4213-89AF-7E74AF76D234}" destId="{9658350C-4D45-4B9B-870F-82127D453868}" srcOrd="1" destOrd="0" presId="urn:microsoft.com/office/officeart/2005/8/layout/hierarchy2"/>
    <dgm:cxn modelId="{060BF92A-D60A-4F27-8442-543A5D431B7C}" type="presParOf" srcId="{A76B5FF5-62E1-47FA-A184-03518ACB3E7F}" destId="{1B74C5C2-C412-4A16-B861-8F93CCD6E88C}" srcOrd="4" destOrd="0" presId="urn:microsoft.com/office/officeart/2005/8/layout/hierarchy2"/>
    <dgm:cxn modelId="{A70E1794-5B86-4CE3-9ED7-A01A6807392F}" type="presParOf" srcId="{1B74C5C2-C412-4A16-B861-8F93CCD6E88C}" destId="{E443B7BA-FDC2-4871-AC99-AA55E7C90D15}" srcOrd="0" destOrd="0" presId="urn:microsoft.com/office/officeart/2005/8/layout/hierarchy2"/>
    <dgm:cxn modelId="{0BCEF72E-3077-4E82-9121-20830A6C8B75}" type="presParOf" srcId="{A76B5FF5-62E1-47FA-A184-03518ACB3E7F}" destId="{A1C0F814-CE40-4527-802F-9CC917452119}" srcOrd="5" destOrd="0" presId="urn:microsoft.com/office/officeart/2005/8/layout/hierarchy2"/>
    <dgm:cxn modelId="{E95D9AB4-DFD5-4B5F-8652-E2706348C0BF}" type="presParOf" srcId="{A1C0F814-CE40-4527-802F-9CC917452119}" destId="{6208AA20-8923-472D-9FF6-617FE5C46232}" srcOrd="0" destOrd="0" presId="urn:microsoft.com/office/officeart/2005/8/layout/hierarchy2"/>
    <dgm:cxn modelId="{D311A4C0-B8A7-4927-94DE-9A0BBECCED22}" type="presParOf" srcId="{A1C0F814-CE40-4527-802F-9CC917452119}" destId="{84CD032D-441D-45AC-B971-CF36D3CFF7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31914-A662-4E62-B114-3DC175EC6D66}">
      <dsp:nvSpPr>
        <dsp:cNvPr id="0" name=""/>
        <dsp:cNvSpPr/>
      </dsp:nvSpPr>
      <dsp:spPr>
        <a:xfrm>
          <a:off x="3492" y="2271930"/>
          <a:ext cx="1726700" cy="8733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000" kern="1200" dirty="0"/>
            <a:t>IDM</a:t>
          </a:r>
        </a:p>
      </dsp:txBody>
      <dsp:txXfrm>
        <a:off x="29073" y="2297511"/>
        <a:ext cx="1675538" cy="822233"/>
      </dsp:txXfrm>
    </dsp:sp>
    <dsp:sp modelId="{62307DB5-625C-4E98-92F3-2E2583C5D2DF}">
      <dsp:nvSpPr>
        <dsp:cNvPr id="0" name=""/>
        <dsp:cNvSpPr/>
      </dsp:nvSpPr>
      <dsp:spPr>
        <a:xfrm rot="19366755">
          <a:off x="1526669" y="2071188"/>
          <a:ext cx="1998364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1998364" y="33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00" kern="1200"/>
        </a:p>
      </dsp:txBody>
      <dsp:txXfrm>
        <a:off x="2475892" y="2054276"/>
        <a:ext cx="99918" cy="99918"/>
      </dsp:txXfrm>
    </dsp:sp>
    <dsp:sp modelId="{B80E1036-F287-4F09-B81F-A348E8D84DF0}">
      <dsp:nvSpPr>
        <dsp:cNvPr id="0" name=""/>
        <dsp:cNvSpPr/>
      </dsp:nvSpPr>
      <dsp:spPr>
        <a:xfrm>
          <a:off x="3321511" y="937480"/>
          <a:ext cx="3978297" cy="11247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/>
            <a:t>Descrição do Caso de Uso (Use Case </a:t>
          </a:r>
          <a:r>
            <a:rPr lang="pt-BR" sz="1400" b="1" i="0" kern="1200" dirty="0" err="1"/>
            <a:t>Specification</a:t>
          </a:r>
          <a:r>
            <a:rPr lang="pt-BR" sz="1400" b="1" i="0" kern="1200" dirty="0"/>
            <a:t>):</a:t>
          </a:r>
          <a:r>
            <a:rPr lang="pt-BR" sz="1400" b="0" i="0" kern="1200" dirty="0"/>
            <a:t> O escopo do contexto</a:t>
          </a:r>
          <a:endParaRPr lang="pt-BR" sz="1400" kern="1200" dirty="0"/>
        </a:p>
      </dsp:txBody>
      <dsp:txXfrm>
        <a:off x="3354453" y="970422"/>
        <a:ext cx="3912413" cy="1058840"/>
      </dsp:txXfrm>
    </dsp:sp>
    <dsp:sp modelId="{2FC47D87-907D-430B-8B3A-05233A7665E4}">
      <dsp:nvSpPr>
        <dsp:cNvPr id="0" name=""/>
        <dsp:cNvSpPr/>
      </dsp:nvSpPr>
      <dsp:spPr>
        <a:xfrm rot="186441">
          <a:off x="1729035" y="2718253"/>
          <a:ext cx="1574418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1574418" y="33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476883" y="2711939"/>
        <a:ext cx="78720" cy="78720"/>
      </dsp:txXfrm>
    </dsp:sp>
    <dsp:sp modelId="{FCD4D11F-6B9B-45D6-95A0-37D7838AE373}">
      <dsp:nvSpPr>
        <dsp:cNvPr id="0" name=""/>
        <dsp:cNvSpPr/>
      </dsp:nvSpPr>
      <dsp:spPr>
        <a:xfrm>
          <a:off x="3302296" y="2360576"/>
          <a:ext cx="3978297" cy="8667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/>
            <a:t>Análise do Contexto de Negócio (Business </a:t>
          </a:r>
          <a:r>
            <a:rPr lang="pt-BR" sz="1400" b="1" i="0" kern="1200" dirty="0" err="1"/>
            <a:t>Context</a:t>
          </a:r>
          <a:r>
            <a:rPr lang="pt-BR" sz="1400" b="1" i="0" kern="1200" dirty="0"/>
            <a:t>):</a:t>
          </a:r>
          <a:r>
            <a:rPr lang="pt-BR" sz="1400" b="0" i="0" kern="1200" dirty="0"/>
            <a:t> O ambiente onde os atores realizam os processos</a:t>
          </a:r>
          <a:endParaRPr lang="pt-BR" sz="1400" kern="1200" dirty="0"/>
        </a:p>
      </dsp:txBody>
      <dsp:txXfrm>
        <a:off x="3327683" y="2385963"/>
        <a:ext cx="3927523" cy="816017"/>
      </dsp:txXfrm>
    </dsp:sp>
    <dsp:sp modelId="{1B74C5C2-C412-4A16-B861-8F93CCD6E88C}">
      <dsp:nvSpPr>
        <dsp:cNvPr id="0" name=""/>
        <dsp:cNvSpPr/>
      </dsp:nvSpPr>
      <dsp:spPr>
        <a:xfrm rot="2374358">
          <a:off x="1493105" y="3334610"/>
          <a:ext cx="2068986" cy="66093"/>
        </a:xfrm>
        <a:custGeom>
          <a:avLst/>
          <a:gdLst/>
          <a:ahLst/>
          <a:cxnLst/>
          <a:rect l="0" t="0" r="0" b="0"/>
          <a:pathLst>
            <a:path>
              <a:moveTo>
                <a:pt x="0" y="33046"/>
              </a:moveTo>
              <a:lnTo>
                <a:pt x="2068986" y="33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00" kern="1200"/>
        </a:p>
      </dsp:txBody>
      <dsp:txXfrm>
        <a:off x="2475873" y="3315933"/>
        <a:ext cx="103449" cy="103449"/>
      </dsp:txXfrm>
    </dsp:sp>
    <dsp:sp modelId="{6208AA20-8923-472D-9FF6-617FE5C46232}">
      <dsp:nvSpPr>
        <dsp:cNvPr id="0" name=""/>
        <dsp:cNvSpPr/>
      </dsp:nvSpPr>
      <dsp:spPr>
        <a:xfrm>
          <a:off x="3325003" y="3549669"/>
          <a:ext cx="3978297" cy="9540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0" kern="1200" dirty="0"/>
            <a:t>Requisitos de Troca (Exchange </a:t>
          </a:r>
          <a:r>
            <a:rPr lang="pt-BR" sz="1400" b="1" i="0" kern="1200" dirty="0" err="1"/>
            <a:t>Requirement</a:t>
          </a:r>
          <a:r>
            <a:rPr lang="pt-BR" sz="1400" b="1" i="0" kern="1200" dirty="0"/>
            <a:t> - ER):</a:t>
          </a:r>
          <a:r>
            <a:rPr lang="pt-BR" sz="1400" b="0" i="0" kern="1200" dirty="0"/>
            <a:t> A informação necessária para suportar o caso de uso</a:t>
          </a:r>
          <a:endParaRPr lang="pt-BR" sz="1400" kern="1200" dirty="0"/>
        </a:p>
      </dsp:txBody>
      <dsp:txXfrm>
        <a:off x="3352946" y="3577612"/>
        <a:ext cx="3922411" cy="898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981B7D-53F6-4039-A8FA-44779F95F4C7}" type="datetime1">
              <a:rPr lang="pt-BR" smtClean="0"/>
              <a:t>06/10/2025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FD1732DB-6DE7-4ED0-8D58-5BB99683AAF5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3436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9616-BBBB-94B9-0900-89AE1F202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F94B12A-4C39-AF79-FE86-F70A2EBAD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50F444-6C94-D4F6-FDEB-F1DF91848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3257E8-C67F-7A91-DF45-7574C914C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6266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AD736-9CE0-DEAB-34A5-8633D452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7612717-B350-9AB6-C2E4-B9C67FC43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7076F43-D8B8-8099-90FE-54D8D6599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26B729-A025-EDE4-C22D-EFFBA598AD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9655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6913C-72ED-A969-D2A9-7B6EB811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ADB76A4-E0CD-BC86-6B98-91F374A8B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0001167-8862-F63A-794E-574D7CEF8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6F47AC-0960-3AAB-8ED3-23829D4DD3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6466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59757-D15D-384E-581F-E35B1511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909CE60-88E3-D1F0-4B82-D944333FC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877AC22-9E10-9FE8-C255-01460E9D2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702656-F042-E787-DC72-65D76B1D72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21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3DE2A-361A-6BA7-C5E4-7A3303F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CA19B2B-CAC7-F734-84ED-A0CD41A764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A80A49A-41A6-C567-EEE4-7CF4A3643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FF76CC-6EA6-F760-2F42-B4CED603C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362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81952-0624-2EFB-519B-99E581DD7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50B99F-2CB6-8D70-0DD6-6CA928ECEC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2939F35-0BCF-9CD1-3CC7-10488A727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CF9EB7-F22F-766D-0020-810C225B0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9413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9F3D-2745-4698-E1F6-559B1E7D2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371AEDB-B028-9B1F-BF4A-641485E3D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AE10DE-CC64-16B4-B867-4D8F5F035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D4D460-FAB9-FB41-5AC5-AC3152AB3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5303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F8206-19C6-0CE9-311D-49FEB8D9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E468AC-6B14-AA3C-C9D9-45258A4D9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2BF226B-5E02-1F15-FAD1-AF25142DF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3CA848-3562-9C2D-B512-5329ED5B0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2402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2C4A-FE44-E627-13C9-8F5E5193A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9460BC2-81BE-B187-F983-725055233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AC25080-0C9E-C9D6-3648-A32421AB8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18C9D5-2A7E-AEA4-A41B-903DDE4431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5807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5E7E6-81DC-F79D-3B0A-E81C68F82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C60C6D6-2679-DF77-416C-21BFA5BD1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BFE9B6-2CEC-F6C5-D44C-D3F6CF28F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01990D-7A75-D6DD-1814-890B53D1B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61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615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F08F4-74B6-EE38-560B-40A90F5BA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567634D-C68D-5DEA-EF92-3C4C250EA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66F7103-AF9A-50DA-F9A4-FC5CC9F2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1C1649-21CE-2C4A-E127-81D2E875E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8626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8FCDD-FECA-A91A-76E8-8A6716C73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FC1791A-1041-1410-1D34-78C897E59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B98423-725A-A17F-0BF2-0ABE2D5AD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038916-94E9-B2D8-F308-4C4EC7906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7672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DE2FD-9914-C18F-A497-C7BB92DB1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5664EF-DBCF-741B-11D1-4F6EAEEE0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FD63924-E547-1040-4415-424065456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AD2FBE-F6E8-36A2-B1E3-03B9065151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6488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4258B-D463-49CD-3BA1-A3C20CD3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263425-375C-3922-33C2-D9AC2D1C1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4EF9394-0D7D-3EFC-58DE-9C5E8B54E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9CA3E7-B4B9-05D7-2BFF-1AB63B0D1F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0901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4BAE7-9537-EF1D-0DFF-4999507B7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9312049-83BA-0461-0D83-F75F57F7A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592494-19F7-3CDE-FF83-D58025D6E5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DF6174-F9C1-D489-9C1C-7618BF864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1750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FF2B6-682D-B7B6-CDEB-4C8B6EEB8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4045E02-BC4A-5366-3C2F-D51D619CF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298256-D65A-54DE-94F3-A0C1EEDA4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E7B786-8308-4E0E-117F-CFD03E55B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8851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318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EFCE-C336-8BEC-DE6D-E4FF5C1A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922CFB6-B88F-7232-96DF-9B32EE58F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52EE9D-31F0-88F4-EE20-0C6FEC762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EAA513-45D7-BB5B-F2EB-BC8FA94A4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5007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ECD7D-A304-0876-0748-F93D190CA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56AF5DF-EA5C-4CE4-CBEF-02820D386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96A3E51-2F89-0CA4-030D-2556CAE36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61453D-4768-7355-9BE9-D530411A6D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411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A6A5-89C4-B2ED-034A-D76A3910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FDDCF66-61F2-00C5-5F50-29DCDD40E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0448826-C3DC-53AE-0C41-18BFBB6B1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320524-827B-18D6-9D58-28ABB04DA3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5903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22A71-4D2D-B21D-156D-E3E98D264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76F3A95-898F-69F3-7503-75AC62540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2F6300-1A50-CEE7-FDD7-FE44700A4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4736A1-03A4-8116-D4F5-FC9DA13BEC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212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75FA-8AE4-4382-8A6B-94A41280D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7D518F2-3758-E2D8-BC03-929961DE9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CC845C-087C-1ECA-CA9C-F07D8E16D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2CDB540-ED06-3BD0-F7F8-3C673B709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6020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7DA9-B1CD-6AB5-727F-8A2EE159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BE5C441-3A2E-3A68-14E4-10D1D18B4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52C1560-9011-8665-8088-CE9602AFA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D7CE61-3BCF-5D76-C7E0-EE02BF562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977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3" name="Conector re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5" name="Conector re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EFE8A07-BE7E-486B-BB6D-37077AACAD92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59BB7D-2155-48F5-AD4A-A4A3EC901849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1" name="Conector re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14" name="Conector re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61E51A-BD37-4956-ABA8-D4D5FB5F24C2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5486B6-A73D-4B8F-83D6-D9AC60E0479B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Retângu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23" name="Conector re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Retângu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Retângu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Retângu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30" name="Retângu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31" name="Conector re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33" name="Conector re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EBBB5E5B-F3F8-4810-8BA6-9A32C99FBA53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8325B8-6816-4ECB-949F-F9D65FA27766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AD37B-9B4E-40B8-B2FD-963F90BA8EF4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666B81-3F0F-4225-B123-405B9F5CEABA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6" name="Retângu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D6C805-8419-44A5-85BF-5D1C68D15222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36704B-E432-4339-97E3-AB4AC11D2F2E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07B3CC04-66F6-41ED-A1FB-ED4B01CF015A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Retângu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4" name="Conector re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16" name="Conector re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35B82636-8409-46FE-AEF6-9C2E988E9D0B}" type="datetime1">
              <a:rPr lang="pt-BR" noProof="0" smtClean="0"/>
              <a:t>06/10/2025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Oficina: do UCM ao IDS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Elaboração de requisitos de informação a partir de casos de usos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6DA9-D599-7751-E131-5FB040EBE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CA503425-E647-1778-CA8B-B33DFAD9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Estrutura do IDM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814B8A-3767-CBCB-240B-E2BA2BF6B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AA7444-7116-50D7-A238-BDEBDEDCF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2226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1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Definição: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 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CDB7A65-1BF3-8CFA-2BEB-2D70B552F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452902"/>
              </p:ext>
            </p:extLst>
          </p:nvPr>
        </p:nvGraphicFramePr>
        <p:xfrm>
          <a:off x="2998068" y="720372"/>
          <a:ext cx="7303301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A360B52C-8E5D-28D2-24A2-194B034F5BC5}"/>
              </a:ext>
            </a:extLst>
          </p:cNvPr>
          <p:cNvSpPr txBox="1"/>
          <p:nvPr/>
        </p:nvSpPr>
        <p:spPr>
          <a:xfrm>
            <a:off x="1478173" y="558905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>
                <a:solidFill>
                  <a:schemeClr val="tx2"/>
                </a:solidFill>
                <a:effectLst/>
                <a:latin typeface="Google Sans Text"/>
              </a:rPr>
              <a:t>Nota: Todos os componentes do IDM devem incluir metadados comuns, como identificadores, título completo, título abreviado e um log de alterações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75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18715-16E8-69AE-D818-98F62ABCC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91FAE17-8BC7-7497-D0FD-26036803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Estrutura do IDM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6CCD07-4244-5D88-86BE-098CBA1E7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82E99-7B34-2E82-35E2-7D4FE5790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2226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1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Definição: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 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39A415FA-EE8D-BCEB-5A89-053D920C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20" y="1417637"/>
            <a:ext cx="6699984" cy="51469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520E66E-9A12-1CE8-7326-5668D63A2FCC}"/>
              </a:ext>
            </a:extLst>
          </p:cNvPr>
          <p:cNvSpPr txBox="1"/>
          <p:nvPr/>
        </p:nvSpPr>
        <p:spPr>
          <a:xfrm>
            <a:off x="10054852" y="648435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i="1" dirty="0"/>
              <a:t>Fonte: ISO 29481-1</a:t>
            </a:r>
          </a:p>
        </p:txBody>
      </p:sp>
    </p:spTree>
    <p:extLst>
      <p:ext uri="{BB962C8B-B14F-4D97-AF65-F5344CB8AC3E}">
        <p14:creationId xmlns:p14="http://schemas.microsoft.com/office/powerpoint/2010/main" val="229535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62C30-545B-11CC-3933-A5A04DDA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00FF60DE-6CF7-A473-E954-0F8C95DD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Caso de USO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5F3721-BAA5-2212-22E8-F8FA12946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E5C93E-8D40-C90D-FAC2-718774B2B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2226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1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Definição: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 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E582DB-EC70-4574-16B2-50989630E444}"/>
              </a:ext>
            </a:extLst>
          </p:cNvPr>
          <p:cNvSpPr txBox="1"/>
          <p:nvPr/>
        </p:nvSpPr>
        <p:spPr>
          <a:xfrm>
            <a:off x="10054852" y="648435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i="1" dirty="0"/>
              <a:t>Fonte: ISO 29481-1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F5582-5CF0-1D88-7248-6CF4E3296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886" y="1988605"/>
            <a:ext cx="991835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que o UC deve declarar: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◦ Um resumo descritivo do conteúdo e propósito do IDM.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◦ O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objetivo, escopo e usos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 IDM.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◦ As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fases do relevantes do projeto padrão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(adotando, por exemplo, a ISO 22263: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Inception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Brief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Design,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Maintenance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Demolition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FDED9-F6DF-B526-8886-F8CDBB052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0EDB32B5-9F1D-6377-B247-1AEE7338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Caso de USO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5AA972-91F2-7125-0D8F-FA93F508A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0D6111-A407-F373-AE78-3E9719789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2226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1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Definição: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 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8F0B6A-AC51-9262-F695-1B59DA4B3C74}"/>
              </a:ext>
            </a:extLst>
          </p:cNvPr>
          <p:cNvSpPr txBox="1"/>
          <p:nvPr/>
        </p:nvSpPr>
        <p:spPr>
          <a:xfrm>
            <a:off x="10054852" y="6484357"/>
            <a:ext cx="1414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i="1" dirty="0"/>
              <a:t>Fonte: ISO 29481-1: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291E8A9-A0E4-993D-23D5-18451D984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436" y="1613405"/>
            <a:ext cx="99183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Componentes típicos de um caso de uso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99F05C79-A97C-249C-CD27-B00E10D2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923" y="2178504"/>
            <a:ext cx="8233877" cy="44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C293-E4DC-1C49-B3B1-0D99A696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2C84F47-C1BB-7663-868A-90D7F1D6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Contexto de negócio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D596-FC88-F1F9-CC8D-4E7E2B766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21C6AE-CF33-45B4-EE87-0CC661938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2226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1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Definição: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 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5AA7FE7-80E0-591E-0791-620F99A0D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255" y="1649264"/>
            <a:ext cx="990116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Objetivo: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Descrever o contexto de negócio que identifica 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necessidade de trocas de informação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dentro dos processos associados ao caso de uso.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Mapeamento do Contexto de Negócio (Business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Maps):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Estas ferramentas diagramáticas apoiam o processo de descoberta e ajudam a entender as trocas de informação. É onde se identificam os "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de informação que darão origem aos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aphicFrame>
        <p:nvGraphicFramePr>
          <p:cNvPr id="8" name="Espaço reservado para conteúdo 10">
            <a:extLst>
              <a:ext uri="{FF2B5EF4-FFF2-40B4-BE49-F238E27FC236}">
                <a16:creationId xmlns:a16="http://schemas.microsoft.com/office/drawing/2014/main" id="{CB462C41-FD6D-2A3E-72E3-A48C293C405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89888544"/>
              </p:ext>
            </p:extLst>
          </p:nvPr>
        </p:nvGraphicFramePr>
        <p:xfrm>
          <a:off x="2061964" y="3265887"/>
          <a:ext cx="8640960" cy="345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6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effectLst/>
                        </a:rPr>
                        <a:t>Mapa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400" noProof="0" dirty="0"/>
                        <a:t>Foco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400" noProof="0" dirty="0"/>
                        <a:t>Uso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49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b="1" dirty="0">
                          <a:effectLst/>
                        </a:rPr>
                        <a:t>Mapa de Processo (</a:t>
                      </a:r>
                      <a:r>
                        <a:rPr lang="pt-BR" sz="1400" b="1" dirty="0" err="1">
                          <a:effectLst/>
                        </a:rPr>
                        <a:t>Process</a:t>
                      </a:r>
                      <a:r>
                        <a:rPr lang="pt-BR" sz="1400" b="1" dirty="0">
                          <a:effectLst/>
                        </a:rPr>
                        <a:t> Map - PM)</a:t>
                      </a:r>
                      <a:endParaRPr lang="pt-B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effectLst/>
                        </a:rPr>
                        <a:t>Foco nos </a:t>
                      </a:r>
                      <a:r>
                        <a:rPr lang="pt-BR" sz="1400" b="1" dirty="0">
                          <a:effectLst/>
                        </a:rPr>
                        <a:t>processos de negócio</a:t>
                      </a:r>
                      <a:r>
                        <a:rPr lang="pt-BR" sz="1400" dirty="0">
                          <a:effectLst/>
                        </a:rPr>
                        <a:t> (atividades executadas por atores com papéis).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effectLst/>
                        </a:rPr>
                        <a:t>Usado para descrever o fluxo de atividades, os papéis envolvidos e a informação requerida, consumida e produzida.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b="1" dirty="0">
                          <a:effectLst/>
                        </a:rPr>
                        <a:t>Mapa de Interação (</a:t>
                      </a:r>
                      <a:r>
                        <a:rPr lang="pt-BR" sz="1400" b="1" dirty="0" err="1">
                          <a:effectLst/>
                        </a:rPr>
                        <a:t>Interaction</a:t>
                      </a:r>
                      <a:r>
                        <a:rPr lang="pt-BR" sz="1400" b="1" dirty="0">
                          <a:effectLst/>
                        </a:rPr>
                        <a:t> Map - IM)</a:t>
                      </a:r>
                      <a:endParaRPr lang="pt-BR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effectLst/>
                        </a:rPr>
                        <a:t>Foco nas </a:t>
                      </a:r>
                      <a:r>
                        <a:rPr lang="pt-BR" sz="1400" b="1" dirty="0">
                          <a:effectLst/>
                        </a:rPr>
                        <a:t>interações estruturadas (Transações)</a:t>
                      </a:r>
                      <a:r>
                        <a:rPr lang="pt-BR" sz="1400" dirty="0">
                          <a:effectLst/>
                        </a:rPr>
                        <a:t> entre atores (com papéis).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effectLst/>
                        </a:rPr>
                        <a:t>Usado para destacar as transações fundamentais onde os atores coordenam seu trabalho e trocam compromissos.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45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C6FB1-0A42-0A4F-E4CA-1FCDD821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9628D53E-112F-A9D8-742F-FFE7C618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Mapa de processos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772A92-F19F-FFF3-7E2D-581634FFD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31368F-31BE-C526-6F2F-806058A66183}"/>
              </a:ext>
            </a:extLst>
          </p:cNvPr>
          <p:cNvSpPr txBox="1"/>
          <p:nvPr/>
        </p:nvSpPr>
        <p:spPr>
          <a:xfrm>
            <a:off x="10054852" y="648435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i="1" dirty="0"/>
              <a:t>Fonte: ISO 29481-1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E2CD7C-B45B-94B9-D1EF-3A967F437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436" y="1396325"/>
            <a:ext cx="101531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Mapa de Processo deve ser representado utilizando a Notação de Modelagem de Processos de Negócio (BPMN, conforme a ISO 19510 series). </a:t>
            </a:r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8F7BED4B-CFD5-ED51-4A73-567BB0D79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2083907"/>
            <a:ext cx="8729240" cy="46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9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654AE-50FA-802D-AD88-B9D40DE2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7E259-24FA-7E31-9336-3A11F75D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EIR</a:t>
            </a:r>
          </a:p>
        </p:txBody>
      </p:sp>
      <p:pic>
        <p:nvPicPr>
          <p:cNvPr id="5" name="Espaço Reservado para Conteúdo 4" descr="Rede de fios conectando pinos">
            <a:extLst>
              <a:ext uri="{FF2B5EF4-FFF2-40B4-BE49-F238E27FC236}">
                <a16:creationId xmlns:a16="http://schemas.microsoft.com/office/drawing/2014/main" id="{7F79C02A-9503-9530-6D81-36BB36733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180013" y="1262247"/>
            <a:ext cx="6196012" cy="413030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BC9E7E-A70A-1D0D-227A-176F87AB2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t-BR" dirty="0"/>
              <a:t>Requisitos de troca de informação</a:t>
            </a:r>
          </a:p>
        </p:txBody>
      </p:sp>
    </p:spTree>
    <p:extLst>
      <p:ext uri="{BB962C8B-B14F-4D97-AF65-F5344CB8AC3E}">
        <p14:creationId xmlns:p14="http://schemas.microsoft.com/office/powerpoint/2010/main" val="3675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1BA9F-D005-B4A8-63F9-95C22950D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1E8147D6-4647-F748-A215-69159331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EIR – Requisito de troca de informação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CBF9E-563F-8412-82E3-AA3A68955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6B81ECF-6DC6-4F88-8D1E-33E2545DB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183" y="1844824"/>
            <a:ext cx="987905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• </a:t>
            </a:r>
            <a:r>
              <a:rPr lang="pt-BR" b="1" dirty="0"/>
              <a:t>Definição:</a:t>
            </a:r>
            <a:r>
              <a:rPr lang="pt-BR" dirty="0"/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Requisito de Troca de informação (EIR) é a conexão entre o processo e os dados. É uma coleção definida de unidades de informação necessária para cumprir o caso de uso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• </a:t>
            </a:r>
            <a:r>
              <a:rPr lang="pt-BR" b="1" dirty="0"/>
              <a:t>Propósito:</a:t>
            </a:r>
            <a:r>
              <a:rPr lang="pt-BR" dirty="0"/>
              <a:t>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dirty="0"/>
              <a:t>O ER descreve o conjunto de informações que deve ser entregue por um ator para permitir que uma atividade subsequente seja realizada por outro ator</a:t>
            </a:r>
            <a:endParaRPr kumimoji="0" lang="pt-BR" altLang="pt-BR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73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7A5C6-441D-E0DF-1695-61FBF0DD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A522B8F9-25D5-3E89-426F-4960EE27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Requisitos segundo a ISO 19650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85F309-5722-3E68-E2E9-D9320B38B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D57967-0A08-5971-15B5-A51225C5C6DB}"/>
              </a:ext>
            </a:extLst>
          </p:cNvPr>
          <p:cNvSpPr txBox="1"/>
          <p:nvPr/>
        </p:nvSpPr>
        <p:spPr>
          <a:xfrm>
            <a:off x="8084996" y="1847675"/>
            <a:ext cx="414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OIR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4FBACA-8C8D-3B9A-D372-238CEC44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035" y="1772823"/>
            <a:ext cx="10386001" cy="48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9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778A-5135-9262-39DE-F8DA5B9A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6D5696A8-2039-3188-01CE-91C7C8DB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Requisitos segundo a ISO 19650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E93770-4449-1C81-65D1-E7EDFD717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054B41-923E-1B2A-F182-9320DC8A0264}"/>
              </a:ext>
            </a:extLst>
          </p:cNvPr>
          <p:cNvSpPr txBox="1"/>
          <p:nvPr/>
        </p:nvSpPr>
        <p:spPr>
          <a:xfrm>
            <a:off x="8084996" y="1847675"/>
            <a:ext cx="414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OIR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4ECB575B-24EF-642B-DEDA-26DEBCC8E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963091"/>
            <a:ext cx="9504888" cy="44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4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pic>
        <p:nvPicPr>
          <p:cNvPr id="5" name="Espaço Reservado para Conteúdo 4" descr="Pessoa trabalhando com madeira">
            <a:extLst>
              <a:ext uri="{FF2B5EF4-FFF2-40B4-BE49-F238E27FC236}">
                <a16:creationId xmlns:a16="http://schemas.microsoft.com/office/drawing/2014/main" id="{8C0F0A4D-6C24-9E9B-BA06-381FE2A2A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0013" y="1262247"/>
            <a:ext cx="6196012" cy="4130305"/>
          </a:xfrm>
        </p:spPr>
      </p:pic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41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D5E63-2924-E042-B4B7-403562D1F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59B0273C-C510-ECA9-6FEA-5EA684B3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LOIN – Nível necessário de informação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61A207-2770-C183-1B41-685FC6A00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EE851B-B7FE-F2A9-069D-30A3BAC44244}"/>
              </a:ext>
            </a:extLst>
          </p:cNvPr>
          <p:cNvSpPr txBox="1"/>
          <p:nvPr/>
        </p:nvSpPr>
        <p:spPr>
          <a:xfrm>
            <a:off x="8084996" y="1847675"/>
            <a:ext cx="414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OIR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882C2A6E-A29A-3210-4BD2-56F2803F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1447725"/>
            <a:ext cx="8666345" cy="510389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03C716A-9840-7F33-0C14-6AB353A9E118}"/>
              </a:ext>
            </a:extLst>
          </p:cNvPr>
          <p:cNvSpPr txBox="1"/>
          <p:nvPr/>
        </p:nvSpPr>
        <p:spPr>
          <a:xfrm>
            <a:off x="10054852" y="6484357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i="1" dirty="0"/>
              <a:t>Fonte: ISO 7817-1</a:t>
            </a:r>
          </a:p>
        </p:txBody>
      </p:sp>
    </p:spTree>
    <p:extLst>
      <p:ext uri="{BB962C8B-B14F-4D97-AF65-F5344CB8AC3E}">
        <p14:creationId xmlns:p14="http://schemas.microsoft.com/office/powerpoint/2010/main" val="275527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0CFC1-8B72-6297-8292-2D953E2C5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1D3C7E62-91CF-C30B-8926-6A0294BE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LOIN – Nível necessário de informação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43A8B2-2019-65F0-B343-F040766BD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9727B0-1694-0731-EED7-F90DEB3B783C}"/>
              </a:ext>
            </a:extLst>
          </p:cNvPr>
          <p:cNvSpPr txBox="1"/>
          <p:nvPr/>
        </p:nvSpPr>
        <p:spPr>
          <a:xfrm>
            <a:off x="8084996" y="1847675"/>
            <a:ext cx="414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OIR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8730A3C2-25FA-D835-89F7-239F03051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1464127"/>
            <a:ext cx="7778265" cy="521681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8D2B387-4CC3-4A9D-9317-2C2875F95783}"/>
              </a:ext>
            </a:extLst>
          </p:cNvPr>
          <p:cNvSpPr txBox="1"/>
          <p:nvPr/>
        </p:nvSpPr>
        <p:spPr>
          <a:xfrm>
            <a:off x="10054852" y="6484357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i="1" dirty="0"/>
              <a:t>Fonte: ISO 7817-1</a:t>
            </a:r>
          </a:p>
        </p:txBody>
      </p:sp>
    </p:spTree>
    <p:extLst>
      <p:ext uri="{BB962C8B-B14F-4D97-AF65-F5344CB8AC3E}">
        <p14:creationId xmlns:p14="http://schemas.microsoft.com/office/powerpoint/2010/main" val="108417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5707-8533-4518-4BE9-1A709AF39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D9BB4-4CD4-F903-668D-71A8DCBF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IDS</a:t>
            </a:r>
          </a:p>
        </p:txBody>
      </p:sp>
      <p:pic>
        <p:nvPicPr>
          <p:cNvPr id="5" name="Espaço Reservado para Conteúdo 4" descr="Plano de fundo de código 3D">
            <a:extLst>
              <a:ext uri="{FF2B5EF4-FFF2-40B4-BE49-F238E27FC236}">
                <a16:creationId xmlns:a16="http://schemas.microsoft.com/office/drawing/2014/main" id="{8692A569-B157-A3AD-1512-061EBA193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180013" y="1262247"/>
            <a:ext cx="6196012" cy="413030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91A8FE3-CD8F-8ABB-B482-5989DDB32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t-BR" dirty="0"/>
              <a:t>Especificação da entrega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63969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0140A-02F0-53AA-9478-E0FDE9204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BBBC7065-5B78-BA01-5A83-246D7ED7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70D148-65CA-C7F6-59A3-8C3C7B455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143503-FC97-0D43-DF00-DBB83F690102}"/>
              </a:ext>
            </a:extLst>
          </p:cNvPr>
          <p:cNvSpPr txBox="1"/>
          <p:nvPr/>
        </p:nvSpPr>
        <p:spPr>
          <a:xfrm>
            <a:off x="8084996" y="1847675"/>
            <a:ext cx="414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OIR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60F10D-E9A8-820C-E5DC-057C9A205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1772816"/>
            <a:ext cx="10330507" cy="395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0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26A73-18D0-D930-B4D3-EF5666D3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A11F8A28-747A-3B3E-5F61-EED8F9C2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F5D405-D030-A0B5-DE23-20072B985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2BA023-E280-3D46-D1D0-F13845376532}"/>
              </a:ext>
            </a:extLst>
          </p:cNvPr>
          <p:cNvSpPr txBox="1"/>
          <p:nvPr/>
        </p:nvSpPr>
        <p:spPr>
          <a:xfrm>
            <a:off x="8084996" y="1847675"/>
            <a:ext cx="414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OIR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B0715043-293D-6113-F64E-DB5877D8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40" y="1052736"/>
            <a:ext cx="5517358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1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E3025-34C7-F134-B41D-D8FDF5D17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46A51E33-D9AF-6710-E623-35D20FBD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72C003-CCB9-7A54-7ABA-9F2D4365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719DCF-8E28-7291-9A71-AF086594669E}"/>
              </a:ext>
            </a:extLst>
          </p:cNvPr>
          <p:cNvSpPr txBox="1"/>
          <p:nvPr/>
        </p:nvSpPr>
        <p:spPr>
          <a:xfrm>
            <a:off x="8084996" y="1847675"/>
            <a:ext cx="414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OIR</a:t>
            </a:r>
          </a:p>
        </p:txBody>
      </p:sp>
      <p:pic>
        <p:nvPicPr>
          <p:cNvPr id="170" name="Imagem 169">
            <a:extLst>
              <a:ext uri="{FF2B5EF4-FFF2-40B4-BE49-F238E27FC236}">
                <a16:creationId xmlns:a16="http://schemas.microsoft.com/office/drawing/2014/main" id="{11451BAF-22CF-22EB-B751-E758B4A7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84" y="1268760"/>
            <a:ext cx="10472222" cy="51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7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Apresentação da oficina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endParaRPr lang="pt-BR" dirty="0"/>
          </a:p>
          <a:p>
            <a:r>
              <a:rPr lang="pt-BR" dirty="0"/>
              <a:t>Objetivo:</a:t>
            </a:r>
          </a:p>
          <a:p>
            <a:pPr marL="0" indent="0" algn="just">
              <a:buNone/>
            </a:pPr>
            <a:r>
              <a:rPr lang="pt-BR" sz="1800" dirty="0"/>
              <a:t>Definir precisamente os requisitos de troca de informação (EIR) de um caso de uso, registrando-os em linguagem natural para que sejam compreendidos por todas as partes interessadas e depois traduzindo em formato IDS.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Metodologia</a:t>
            </a:r>
          </a:p>
          <a:p>
            <a:pPr marL="0" indent="0" algn="just">
              <a:buNone/>
            </a:pPr>
            <a:r>
              <a:rPr lang="pt-BR" sz="1800" dirty="0"/>
              <a:t>Utilizaremos o IDM definido na ISO 29481-1:2016. Esta metodologia começa identificando um caso de uso, depois define o contexto de negócio e, finalmente, chega a uma especificação detalhada dos requisitos de troca necessários.</a:t>
            </a: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5214F-AC28-D639-E86E-07D86BEE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648BFFF7-7F80-C77E-7F98-9BB9F244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Programação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AB0F47FE-9B4C-A37E-179B-00D36049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1772816"/>
            <a:ext cx="5293064" cy="4572000"/>
          </a:xfrm>
        </p:spPr>
        <p:txBody>
          <a:bodyPr rtlCol="0">
            <a:normAutofit/>
          </a:bodyPr>
          <a:lstStyle/>
          <a:p>
            <a:r>
              <a:rPr lang="pt-BR" sz="1800" b="1" dirty="0"/>
              <a:t>Manhã:</a:t>
            </a:r>
          </a:p>
          <a:p>
            <a:endParaRPr lang="pt-BR" sz="1800" b="1" dirty="0"/>
          </a:p>
          <a:p>
            <a:r>
              <a:rPr lang="pt-BR" sz="1800" dirty="0"/>
              <a:t>Apresentação (9:00h – 9:30h)</a:t>
            </a:r>
          </a:p>
          <a:p>
            <a:pPr lvl="1"/>
            <a:r>
              <a:rPr lang="pt-BR" sz="1400" dirty="0"/>
              <a:t>Objetivo</a:t>
            </a:r>
          </a:p>
          <a:p>
            <a:pPr lvl="1"/>
            <a:r>
              <a:rPr lang="pt-BR" sz="1400" dirty="0"/>
              <a:t>Metodologia</a:t>
            </a:r>
          </a:p>
          <a:p>
            <a:pPr lvl="1"/>
            <a:r>
              <a:rPr lang="pt-BR" sz="1400" dirty="0"/>
              <a:t>Principais Conceitos</a:t>
            </a:r>
          </a:p>
          <a:p>
            <a:r>
              <a:rPr lang="pt-BR" sz="1800" dirty="0"/>
              <a:t>Elaboração do IDM (9:30h – 11:00h)</a:t>
            </a:r>
          </a:p>
          <a:p>
            <a:pPr lvl="1"/>
            <a:r>
              <a:rPr lang="pt-BR" sz="1400" dirty="0"/>
              <a:t>Conceito de IDM (ISO 29481-1:2016)</a:t>
            </a:r>
          </a:p>
          <a:p>
            <a:pPr lvl="1"/>
            <a:r>
              <a:rPr lang="pt-BR" sz="1400" dirty="0"/>
              <a:t>Elaboração do mapa de processos</a:t>
            </a:r>
          </a:p>
          <a:p>
            <a:pPr lvl="1"/>
            <a:r>
              <a:rPr lang="pt-BR" sz="1400" dirty="0"/>
              <a:t>Documentação dos processos</a:t>
            </a:r>
          </a:p>
          <a:p>
            <a:pPr lvl="1"/>
            <a:r>
              <a:rPr lang="pt-BR" sz="1400" dirty="0"/>
              <a:t>Mapeamento das trocas de informações</a:t>
            </a:r>
          </a:p>
          <a:p>
            <a:r>
              <a:rPr lang="pt-BR" sz="1800" dirty="0"/>
              <a:t>Elaboração do EIR (11:00h – 12:00h)</a:t>
            </a:r>
          </a:p>
          <a:p>
            <a:pPr lvl="1"/>
            <a:r>
              <a:rPr lang="pt-BR" sz="1400" dirty="0"/>
              <a:t>Conceito de LOIN (ISO 7817-1:2024)</a:t>
            </a:r>
          </a:p>
          <a:p>
            <a:pPr lvl="1"/>
            <a:r>
              <a:rPr lang="pt-BR" sz="1400" dirty="0"/>
              <a:t>Documentação do EIR</a:t>
            </a:r>
          </a:p>
        </p:txBody>
      </p:sp>
      <p:sp>
        <p:nvSpPr>
          <p:cNvPr id="2" name="Espaço reservado para conteúdo 13">
            <a:extLst>
              <a:ext uri="{FF2B5EF4-FFF2-40B4-BE49-F238E27FC236}">
                <a16:creationId xmlns:a16="http://schemas.microsoft.com/office/drawing/2014/main" id="{F6A22CB7-EE00-584A-E645-57D96A456A03}"/>
              </a:ext>
            </a:extLst>
          </p:cNvPr>
          <p:cNvSpPr txBox="1">
            <a:spLocks/>
          </p:cNvSpPr>
          <p:nvPr/>
        </p:nvSpPr>
        <p:spPr>
          <a:xfrm>
            <a:off x="6238428" y="1772816"/>
            <a:ext cx="529306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Tarde:</a:t>
            </a:r>
          </a:p>
          <a:p>
            <a:endParaRPr lang="pt-BR" sz="1800" b="1" dirty="0"/>
          </a:p>
          <a:p>
            <a:r>
              <a:rPr lang="pt-BR" sz="1800" dirty="0"/>
              <a:t>Criação do IDS (14:00h – 15:30h)</a:t>
            </a:r>
          </a:p>
          <a:p>
            <a:pPr lvl="1"/>
            <a:r>
              <a:rPr lang="pt-BR" sz="1400" dirty="0"/>
              <a:t>Conceito de IDS (</a:t>
            </a:r>
            <a:r>
              <a:rPr lang="pt-BR" sz="1400" dirty="0" err="1"/>
              <a:t>buildingSMART</a:t>
            </a:r>
            <a:r>
              <a:rPr lang="pt-BR" sz="1400" dirty="0"/>
              <a:t>)</a:t>
            </a:r>
          </a:p>
          <a:p>
            <a:pPr lvl="1"/>
            <a:r>
              <a:rPr lang="pt-BR" sz="1400" dirty="0"/>
              <a:t>Criação do IDS</a:t>
            </a:r>
          </a:p>
          <a:p>
            <a:r>
              <a:rPr lang="pt-BR" sz="1800" dirty="0"/>
              <a:t>Modelagem com IDS (15:30h – 17:00h)</a:t>
            </a:r>
          </a:p>
          <a:p>
            <a:pPr lvl="1"/>
            <a:r>
              <a:rPr lang="pt-BR" sz="1400" dirty="0"/>
              <a:t>Criação do modelo utilizando o </a:t>
            </a:r>
            <a:r>
              <a:rPr lang="pt-BR" sz="1400" dirty="0" err="1"/>
              <a:t>Blender+Bonsai</a:t>
            </a:r>
            <a:r>
              <a:rPr lang="pt-BR" sz="1400" dirty="0"/>
              <a:t> ou qualquer outro software de modelagem da preferência dos participantes</a:t>
            </a:r>
          </a:p>
          <a:p>
            <a:pPr lvl="1"/>
            <a:r>
              <a:rPr lang="pt-BR" sz="1400" dirty="0"/>
              <a:t>Verificação da conformidade do modelo com IDS utilizando Blender + Bonsai</a:t>
            </a:r>
          </a:p>
        </p:txBody>
      </p:sp>
    </p:spTree>
    <p:extLst>
      <p:ext uri="{BB962C8B-B14F-4D97-AF65-F5344CB8AC3E}">
        <p14:creationId xmlns:p14="http://schemas.microsoft.com/office/powerpoint/2010/main" val="3876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ECCA-8B18-B9B2-8773-94F5DA67E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E05D590A-524D-E942-AF38-5524000E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Conceitos utilizados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A2255685-FE59-8E54-E04F-F5FAA91C5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pt-BR" sz="2400" dirty="0"/>
              <a:t>IDM:</a:t>
            </a:r>
          </a:p>
          <a:p>
            <a:pPr marL="0" indent="0" algn="just">
              <a:buNone/>
            </a:pPr>
            <a:r>
              <a:rPr lang="pt-BR" sz="1600" dirty="0" err="1"/>
              <a:t>Information</a:t>
            </a:r>
            <a:r>
              <a:rPr lang="pt-BR" sz="1600" dirty="0"/>
              <a:t> Delivery Manual – Manual de Entrega da Informação definido pela norma ISO 29481-1:2026.</a:t>
            </a:r>
          </a:p>
          <a:p>
            <a:pPr algn="just"/>
            <a:r>
              <a:rPr lang="pt-BR" sz="2400" dirty="0"/>
              <a:t>LOIN:</a:t>
            </a:r>
          </a:p>
          <a:p>
            <a:pPr marL="0" indent="0" algn="just">
              <a:buNone/>
            </a:pPr>
            <a:r>
              <a:rPr lang="pt-BR" sz="1600" dirty="0" err="1"/>
              <a:t>Level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</a:t>
            </a:r>
            <a:r>
              <a:rPr lang="pt-BR" sz="1600" dirty="0" err="1"/>
              <a:t>Information</a:t>
            </a:r>
            <a:r>
              <a:rPr lang="pt-BR" sz="1600" dirty="0"/>
              <a:t> </a:t>
            </a:r>
            <a:r>
              <a:rPr lang="pt-BR" sz="1600" dirty="0" err="1"/>
              <a:t>Needed</a:t>
            </a:r>
            <a:r>
              <a:rPr lang="pt-BR" sz="1600" dirty="0"/>
              <a:t> - Nível de Necessário de </a:t>
            </a:r>
            <a:r>
              <a:rPr lang="pt-BR" sz="1600" dirty="0" err="1"/>
              <a:t>Infomação</a:t>
            </a:r>
            <a:r>
              <a:rPr lang="pt-BR" sz="1600" dirty="0"/>
              <a:t> definido pela norma ISO 7817-1: 2024</a:t>
            </a:r>
          </a:p>
          <a:p>
            <a:pPr algn="just"/>
            <a:r>
              <a:rPr lang="pt-BR" sz="2400" dirty="0"/>
              <a:t>IDS:</a:t>
            </a:r>
          </a:p>
          <a:p>
            <a:pPr marL="0" indent="0" algn="just">
              <a:buNone/>
            </a:pPr>
            <a:r>
              <a:rPr lang="pt-BR" sz="1600" dirty="0" err="1"/>
              <a:t>Information</a:t>
            </a:r>
            <a:r>
              <a:rPr lang="pt-BR" sz="1600" dirty="0"/>
              <a:t> Delivery </a:t>
            </a:r>
            <a:r>
              <a:rPr lang="pt-BR" sz="1600" dirty="0" err="1"/>
              <a:t>Specification</a:t>
            </a:r>
            <a:r>
              <a:rPr lang="pt-BR" sz="1600" dirty="0"/>
              <a:t> – Padrão aberto para especificação de entrega da informação definido pela </a:t>
            </a:r>
            <a:r>
              <a:rPr lang="pt-BR" sz="1600" dirty="0" err="1"/>
              <a:t>buildingSMART</a:t>
            </a:r>
            <a:r>
              <a:rPr lang="pt-BR" sz="1600" dirty="0"/>
              <a:t> </a:t>
            </a:r>
            <a:r>
              <a:rPr lang="pt-BR" sz="1600" dirty="0" err="1"/>
              <a:t>International</a:t>
            </a:r>
            <a:endParaRPr lang="pt-BR" sz="1600" dirty="0"/>
          </a:p>
          <a:p>
            <a:pPr marL="0" indent="0" algn="just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64300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F831A-CCD4-081A-1C79-D9020FFF4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1DC95FBF-B62D-4498-4F5E-500CC4215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Relação com outras normas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D4D2E192-DC28-1831-9732-12AFD00E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502725"/>
            <a:ext cx="7344816" cy="489654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F2F9BDF-73BF-F80F-0D92-978350ED016D}"/>
              </a:ext>
            </a:extLst>
          </p:cNvPr>
          <p:cNvSpPr txBox="1"/>
          <p:nvPr/>
        </p:nvSpPr>
        <p:spPr>
          <a:xfrm>
            <a:off x="10054852" y="6484357"/>
            <a:ext cx="17155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i="1" dirty="0"/>
              <a:t>Fonte: ISO 29481-1:2026</a:t>
            </a:r>
          </a:p>
        </p:txBody>
      </p:sp>
    </p:spTree>
    <p:extLst>
      <p:ext uri="{BB962C8B-B14F-4D97-AF65-F5344CB8AC3E}">
        <p14:creationId xmlns:p14="http://schemas.microsoft.com/office/powerpoint/2010/main" val="25915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3E7AB-D00C-866B-26E3-EFE67510D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576B4-6774-0ACC-83BB-DE8DD6C5A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IDM</a:t>
            </a:r>
          </a:p>
        </p:txBody>
      </p:sp>
      <p:pic>
        <p:nvPicPr>
          <p:cNvPr id="5" name="Espaço Reservado para Conteúdo 4" descr="Duas pessoas em uma fábrica">
            <a:extLst>
              <a:ext uri="{FF2B5EF4-FFF2-40B4-BE49-F238E27FC236}">
                <a16:creationId xmlns:a16="http://schemas.microsoft.com/office/drawing/2014/main" id="{389CBB69-0460-50E1-5478-E5092FF6F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180013" y="1262247"/>
            <a:ext cx="6196012" cy="4130305"/>
          </a:xfr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D3B2E07-FA8D-AE14-C494-4F22BF436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pt-BR" dirty="0"/>
              <a:t>Manual de entrega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70604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76510-206B-B176-B99F-AF6024E0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4DC0729F-867C-3BDB-C1A2-E84FEE46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IDM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405C6A-2B78-376B-4EA3-A96681429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6FFB8C-8F91-4598-D470-A51ED8076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2226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1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Definição: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 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37795F-4B83-4051-F271-CFEB63E33D2A}"/>
              </a:ext>
            </a:extLst>
          </p:cNvPr>
          <p:cNvSpPr txBox="1"/>
          <p:nvPr/>
        </p:nvSpPr>
        <p:spPr>
          <a:xfrm>
            <a:off x="10054852" y="648435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i="1" dirty="0"/>
              <a:t>Fonte: ISO 29481-1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1927C5-02EC-753C-DC4A-7FC065550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1433026"/>
            <a:ext cx="1008112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Definição: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pt-BR" altLang="pt-BR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IDM 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Delivery Manual) é a especificação de um caso de uso que utiliza mapas de contexto de negócio e requisitos de troca. A ISO 29481-1:2016 prescreve esta metodologia e formato.</a:t>
            </a:r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8942F057-04C7-D35C-50B0-BEC61169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60" y="2713463"/>
            <a:ext cx="6593659" cy="37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5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D37C-896B-9046-8CC2-90D8F2235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F776DA7F-7CBF-24AE-9749-0D68C782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IDM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0FC65-3261-BFF8-79E9-B527A2C0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62FAD8-B29D-E00B-CA13-11E9F4B85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88825" cy="0"/>
          </a:xfrm>
          <a:prstGeom prst="rect">
            <a:avLst/>
          </a:prstGeom>
          <a:solidFill>
            <a:srgbClr val="2226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1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Definição: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E8E8E8"/>
                </a:solidFill>
                <a:effectLst/>
                <a:latin typeface="Google Sans Text"/>
              </a:rPr>
              <a:t> O IDM (Information Delivery Manual) é a especificação de um caso de uso que utiliza mapas de contexto de negócio e requisitos de troca. A ISO/FDIS 29481-1:2025 prescreve esta metodologia e formato</a:t>
            </a:r>
            <a:r>
              <a:rPr kumimoji="0" lang="pt-BR" altLang="pt-B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DE827F-7F71-3AD3-919C-D6A8C1774651}"/>
              </a:ext>
            </a:extLst>
          </p:cNvPr>
          <p:cNvSpPr txBox="1"/>
          <p:nvPr/>
        </p:nvSpPr>
        <p:spPr>
          <a:xfrm>
            <a:off x="10054852" y="648435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i="1" dirty="0"/>
              <a:t>Fonte: ISO 29481-1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548781-74B7-23F7-0A2C-5F221D96B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276" y="1700808"/>
            <a:ext cx="1008112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Propósito: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Definir precisamente os requisitos de "entrega de informação" de um caso de uso, registrando-os em linguagem natural para que sejam compreendidos por todas as partes interessadas.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Benefício Central: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Resolver problemas comuns de comunicação, garantindo a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clareza e a responsabilidade pela informação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Metodologia em Três Etapas: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metodologia começa identificando um caso de uso, depois define o contexto de negócio e, finalmente, chega a uma especificação detalhada dos requisitos de troca necessários</a:t>
            </a:r>
          </a:p>
        </p:txBody>
      </p:sp>
    </p:spTree>
    <p:extLst>
      <p:ext uri="{BB962C8B-B14F-4D97-AF65-F5344CB8AC3E}">
        <p14:creationId xmlns:p14="http://schemas.microsoft.com/office/powerpoint/2010/main" val="83333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ática 16: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57_TF02787947.potx" id="{F6616D8B-E49F-43FC-919C-EA67C56073C6}" vid="{41E3CBBC-B989-484B-85AF-2EEA8BFB5111}"/>
    </a:ext>
  </a:extLst>
</a:theme>
</file>

<file path=ppt/theme/theme2.xml><?xml version="1.0" encoding="utf-8"?>
<a:theme xmlns:a="http://schemas.openxmlformats.org/drawingml/2006/main" name="Tema do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matemática com Pi (widescreen)</Template>
  <TotalTime>380</TotalTime>
  <Words>1785</Words>
  <Application>Microsoft Office PowerPoint</Application>
  <PresentationFormat>Personalizar</PresentationFormat>
  <Paragraphs>171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Euphemia</vt:lpstr>
      <vt:lpstr>Google Sans Text</vt:lpstr>
      <vt:lpstr>Matemática 16:9</vt:lpstr>
      <vt:lpstr>Oficina: do UCM ao IDS</vt:lpstr>
      <vt:lpstr>Apresentação</vt:lpstr>
      <vt:lpstr>Apresentação da oficina</vt:lpstr>
      <vt:lpstr>Programação</vt:lpstr>
      <vt:lpstr>Conceitos utilizados</vt:lpstr>
      <vt:lpstr>Relação com outras normas</vt:lpstr>
      <vt:lpstr>IDM</vt:lpstr>
      <vt:lpstr>IDM</vt:lpstr>
      <vt:lpstr>IDM</vt:lpstr>
      <vt:lpstr>Estrutura do IDM</vt:lpstr>
      <vt:lpstr>Estrutura do IDM</vt:lpstr>
      <vt:lpstr>Caso de USO</vt:lpstr>
      <vt:lpstr>Caso de USO</vt:lpstr>
      <vt:lpstr>Contexto de negócio</vt:lpstr>
      <vt:lpstr>Mapa de processos</vt:lpstr>
      <vt:lpstr>EIR</vt:lpstr>
      <vt:lpstr>EIR – Requisito de troca de informação</vt:lpstr>
      <vt:lpstr>Requisitos segundo a ISO 19650</vt:lpstr>
      <vt:lpstr>Requisitos segundo a ISO 19650</vt:lpstr>
      <vt:lpstr>LOIN – Nível necessário de informação</vt:lpstr>
      <vt:lpstr>LOIN – Nível necessário de informação</vt:lpstr>
      <vt:lpstr>IDS</vt:lpstr>
      <vt:lpstr>IDS</vt:lpstr>
      <vt:lpstr>IDS</vt:lpstr>
      <vt:lpstr>IDS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Alexandre Dias</dc:creator>
  <cp:lastModifiedBy>Carlos Alexandre Dias</cp:lastModifiedBy>
  <cp:revision>1</cp:revision>
  <dcterms:created xsi:type="dcterms:W3CDTF">2025-10-05T21:54:49Z</dcterms:created>
  <dcterms:modified xsi:type="dcterms:W3CDTF">2025-10-06T17:25:46Z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